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3.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4.xml" ContentType="application/vnd.openxmlformats-officedocument.theme+xml"/>
  <Override PartName="/ppt/slideLayouts/slideLayout13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2.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comment3.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8" r:id="rId4"/>
    <p:sldMasterId id="2147484242" r:id="rId5"/>
    <p:sldMasterId id="2147484261" r:id="rId6"/>
    <p:sldMasterId id="2147484280" r:id="rId7"/>
    <p:sldMasterId id="2147484299" r:id="rId8"/>
  </p:sldMasterIdLst>
  <p:notesMasterIdLst>
    <p:notesMasterId r:id="rId61"/>
  </p:notesMasterIdLst>
  <p:handoutMasterIdLst>
    <p:handoutMasterId r:id="rId62"/>
  </p:handoutMasterIdLst>
  <p:sldIdLst>
    <p:sldId id="4068" r:id="rId9"/>
    <p:sldId id="4101" r:id="rId10"/>
    <p:sldId id="4071" r:id="rId11"/>
    <p:sldId id="2134804366" r:id="rId12"/>
    <p:sldId id="357" r:id="rId13"/>
    <p:sldId id="4104" r:id="rId14"/>
    <p:sldId id="4105" r:id="rId15"/>
    <p:sldId id="360" r:id="rId16"/>
    <p:sldId id="366" r:id="rId17"/>
    <p:sldId id="378" r:id="rId18"/>
    <p:sldId id="4111" r:id="rId19"/>
    <p:sldId id="540" r:id="rId20"/>
    <p:sldId id="546" r:id="rId21"/>
    <p:sldId id="552" r:id="rId22"/>
    <p:sldId id="2134804367" r:id="rId23"/>
    <p:sldId id="2134804369" r:id="rId24"/>
    <p:sldId id="2134804370" r:id="rId25"/>
    <p:sldId id="2134804371" r:id="rId26"/>
    <p:sldId id="2134804372" r:id="rId27"/>
    <p:sldId id="4106" r:id="rId28"/>
    <p:sldId id="4112" r:id="rId29"/>
    <p:sldId id="4113" r:id="rId30"/>
    <p:sldId id="4108" r:id="rId31"/>
    <p:sldId id="4114" r:id="rId32"/>
    <p:sldId id="4115" r:id="rId33"/>
    <p:sldId id="4117" r:id="rId34"/>
    <p:sldId id="4134" r:id="rId35"/>
    <p:sldId id="2134804368" r:id="rId36"/>
    <p:sldId id="2076137667" r:id="rId37"/>
    <p:sldId id="4116" r:id="rId38"/>
    <p:sldId id="2076137659" r:id="rId39"/>
    <p:sldId id="2076137660" r:id="rId40"/>
    <p:sldId id="2076137661" r:id="rId41"/>
    <p:sldId id="2076137662" r:id="rId42"/>
    <p:sldId id="2076137663" r:id="rId43"/>
    <p:sldId id="2076137664" r:id="rId44"/>
    <p:sldId id="2076137665" r:id="rId45"/>
    <p:sldId id="2076137666" r:id="rId46"/>
    <p:sldId id="4127" r:id="rId47"/>
    <p:sldId id="4133" r:id="rId48"/>
    <p:sldId id="4135" r:id="rId49"/>
    <p:sldId id="2076137632" r:id="rId50"/>
    <p:sldId id="2076137633" r:id="rId51"/>
    <p:sldId id="2076137600" r:id="rId52"/>
    <p:sldId id="2076137637" r:id="rId53"/>
    <p:sldId id="2076137639" r:id="rId54"/>
    <p:sldId id="2076137640" r:id="rId55"/>
    <p:sldId id="2076137641" r:id="rId56"/>
    <p:sldId id="2076137642" r:id="rId57"/>
    <p:sldId id="2076137643" r:id="rId58"/>
    <p:sldId id="2076137658" r:id="rId59"/>
    <p:sldId id="4121" r:id="rId60"/>
  </p:sldIdLst>
  <p:sldSz cx="12192000" cy="6858000"/>
  <p:notesSz cx="6858000" cy="9144000"/>
  <p:custDataLst>
    <p:tags r:id="rId6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vi" initials="R" lastIdx="20" clrIdx="0">
    <p:extLst>
      <p:ext uri="{19B8F6BF-5375-455C-9EA6-DF929625EA0E}">
        <p15:presenceInfo xmlns:p15="http://schemas.microsoft.com/office/powerpoint/2012/main" userId="S::ravi.vajaria@avanade.com::5f04071e-86b3-4d3d-9714-6b0e243374e4" providerId="AD"/>
      </p:ext>
    </p:extLst>
  </p:cmAuthor>
  <p:cmAuthor id="2" name="Christian Buntrock" initials="CB" lastIdx="3" clrIdx="1">
    <p:extLst>
      <p:ext uri="{19B8F6BF-5375-455C-9EA6-DF929625EA0E}">
        <p15:presenceInfo xmlns:p15="http://schemas.microsoft.com/office/powerpoint/2012/main" userId="S::christian.buntrock@avanade.com::673491fd-ca00-4681-bd40-97ffab93510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6E6"/>
    <a:srgbClr val="595959"/>
    <a:srgbClr val="008376"/>
    <a:srgbClr val="47800A"/>
    <a:srgbClr val="008C95"/>
    <a:srgbClr val="4B912A"/>
    <a:srgbClr val="FDFDFD"/>
    <a:srgbClr val="FF5800"/>
    <a:srgbClr val="FC591F"/>
    <a:srgbClr val="B43C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9A40FF-F009-4612-B3A9-CC3565F9CB02}" v="92" dt="2021-07-28T15:29:56.724"/>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901" autoAdjust="0"/>
  </p:normalViewPr>
  <p:slideViewPr>
    <p:cSldViewPr snapToGrid="0">
      <p:cViewPr varScale="1">
        <p:scale>
          <a:sx n="58" d="100"/>
          <a:sy n="58" d="100"/>
        </p:scale>
        <p:origin x="964" y="36"/>
      </p:cViewPr>
      <p:guideLst>
        <p:guide orient="horz" pos="2183"/>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tags" Target="tags/tag1.xml"/><Relationship Id="rId68"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commentAuthors" Target="commentAuthors.xml"/><Relationship Id="rId69"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theme" Target="theme/theme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handoutMaster" Target="handoutMasters/handoutMaster1.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vi Vajaria" userId="5f04071e-86b3-4d3d-9714-6b0e243374e4" providerId="ADAL" clId="{603E2C25-EC7D-4DE0-9B9D-BFD159C08EA6}"/>
    <pc:docChg chg="undo redo custSel mod addSld delSld modSld sldOrd">
      <pc:chgData name="Ravi Vajaria" userId="5f04071e-86b3-4d3d-9714-6b0e243374e4" providerId="ADAL" clId="{603E2C25-EC7D-4DE0-9B9D-BFD159C08EA6}" dt="2021-03-22T20:59:27.916" v="2846" actId="207"/>
      <pc:docMkLst>
        <pc:docMk/>
      </pc:docMkLst>
      <pc:sldChg chg="delSp mod">
        <pc:chgData name="Ravi Vajaria" userId="5f04071e-86b3-4d3d-9714-6b0e243374e4" providerId="ADAL" clId="{603E2C25-EC7D-4DE0-9B9D-BFD159C08EA6}" dt="2021-03-22T13:44:53.375" v="1009" actId="478"/>
        <pc:sldMkLst>
          <pc:docMk/>
          <pc:sldMk cId="2183000315" sldId="357"/>
        </pc:sldMkLst>
        <pc:spChg chg="del">
          <ac:chgData name="Ravi Vajaria" userId="5f04071e-86b3-4d3d-9714-6b0e243374e4" providerId="ADAL" clId="{603E2C25-EC7D-4DE0-9B9D-BFD159C08EA6}" dt="2021-03-22T13:44:53.375" v="1009" actId="478"/>
          <ac:spMkLst>
            <pc:docMk/>
            <pc:sldMk cId="2183000315" sldId="357"/>
            <ac:spMk id="4" creationId="{00000000-0000-0000-0000-000000000000}"/>
          </ac:spMkLst>
        </pc:spChg>
      </pc:sldChg>
      <pc:sldChg chg="delSp mod">
        <pc:chgData name="Ravi Vajaria" userId="5f04071e-86b3-4d3d-9714-6b0e243374e4" providerId="ADAL" clId="{603E2C25-EC7D-4DE0-9B9D-BFD159C08EA6}" dt="2021-03-22T13:44:47.495" v="1008" actId="478"/>
        <pc:sldMkLst>
          <pc:docMk/>
          <pc:sldMk cId="2551726196" sldId="360"/>
        </pc:sldMkLst>
        <pc:spChg chg="del">
          <ac:chgData name="Ravi Vajaria" userId="5f04071e-86b3-4d3d-9714-6b0e243374e4" providerId="ADAL" clId="{603E2C25-EC7D-4DE0-9B9D-BFD159C08EA6}" dt="2021-03-22T13:44:47.495" v="1008" actId="478"/>
          <ac:spMkLst>
            <pc:docMk/>
            <pc:sldMk cId="2551726196" sldId="360"/>
            <ac:spMk id="4" creationId="{00000000-0000-0000-0000-000000000000}"/>
          </ac:spMkLst>
        </pc:spChg>
      </pc:sldChg>
      <pc:sldChg chg="delSp mod">
        <pc:chgData name="Ravi Vajaria" userId="5f04071e-86b3-4d3d-9714-6b0e243374e4" providerId="ADAL" clId="{603E2C25-EC7D-4DE0-9B9D-BFD159C08EA6}" dt="2021-03-22T13:51:16.478" v="1010" actId="478"/>
        <pc:sldMkLst>
          <pc:docMk/>
          <pc:sldMk cId="323998484" sldId="366"/>
        </pc:sldMkLst>
        <pc:spChg chg="del">
          <ac:chgData name="Ravi Vajaria" userId="5f04071e-86b3-4d3d-9714-6b0e243374e4" providerId="ADAL" clId="{603E2C25-EC7D-4DE0-9B9D-BFD159C08EA6}" dt="2021-03-22T13:51:16.478" v="1010" actId="478"/>
          <ac:spMkLst>
            <pc:docMk/>
            <pc:sldMk cId="323998484" sldId="366"/>
            <ac:spMk id="4" creationId="{00000000-0000-0000-0000-000000000000}"/>
          </ac:spMkLst>
        </pc:spChg>
      </pc:sldChg>
      <pc:sldChg chg="modSp mod addCm delCm">
        <pc:chgData name="Ravi Vajaria" userId="5f04071e-86b3-4d3d-9714-6b0e243374e4" providerId="ADAL" clId="{603E2C25-EC7D-4DE0-9B9D-BFD159C08EA6}" dt="2021-03-22T14:03:58.566" v="1240" actId="20577"/>
        <pc:sldMkLst>
          <pc:docMk/>
          <pc:sldMk cId="3762166195" sldId="378"/>
        </pc:sldMkLst>
        <pc:spChg chg="mod">
          <ac:chgData name="Ravi Vajaria" userId="5f04071e-86b3-4d3d-9714-6b0e243374e4" providerId="ADAL" clId="{603E2C25-EC7D-4DE0-9B9D-BFD159C08EA6}" dt="2021-03-22T14:03:58.566" v="1240" actId="20577"/>
          <ac:spMkLst>
            <pc:docMk/>
            <pc:sldMk cId="3762166195" sldId="378"/>
            <ac:spMk id="2" creationId="{00000000-0000-0000-0000-000000000000}"/>
          </ac:spMkLst>
        </pc:spChg>
        <pc:spChg chg="mod">
          <ac:chgData name="Ravi Vajaria" userId="5f04071e-86b3-4d3d-9714-6b0e243374e4" providerId="ADAL" clId="{603E2C25-EC7D-4DE0-9B9D-BFD159C08EA6}" dt="2021-03-22T13:52:48.695" v="1013" actId="20577"/>
          <ac:spMkLst>
            <pc:docMk/>
            <pc:sldMk cId="3762166195" sldId="378"/>
            <ac:spMk id="3" creationId="{00000000-0000-0000-0000-000000000000}"/>
          </ac:spMkLst>
        </pc:spChg>
        <pc:spChg chg="mod">
          <ac:chgData name="Ravi Vajaria" userId="5f04071e-86b3-4d3d-9714-6b0e243374e4" providerId="ADAL" clId="{603E2C25-EC7D-4DE0-9B9D-BFD159C08EA6}" dt="2021-03-22T13:57:09.449" v="1100" actId="1037"/>
          <ac:spMkLst>
            <pc:docMk/>
            <pc:sldMk cId="3762166195" sldId="378"/>
            <ac:spMk id="9" creationId="{3986BC34-363B-4DAA-A7C2-D05FF244C492}"/>
          </ac:spMkLst>
        </pc:spChg>
      </pc:sldChg>
      <pc:sldChg chg="modSp mod">
        <pc:chgData name="Ravi Vajaria" userId="5f04071e-86b3-4d3d-9714-6b0e243374e4" providerId="ADAL" clId="{603E2C25-EC7D-4DE0-9B9D-BFD159C08EA6}" dt="2021-03-22T15:25:46.565" v="1718" actId="207"/>
        <pc:sldMkLst>
          <pc:docMk/>
          <pc:sldMk cId="2528027506" sldId="540"/>
        </pc:sldMkLst>
        <pc:spChg chg="mod">
          <ac:chgData name="Ravi Vajaria" userId="5f04071e-86b3-4d3d-9714-6b0e243374e4" providerId="ADAL" clId="{603E2C25-EC7D-4DE0-9B9D-BFD159C08EA6}" dt="2021-03-22T15:25:37.349" v="1716" actId="207"/>
          <ac:spMkLst>
            <pc:docMk/>
            <pc:sldMk cId="2528027506" sldId="540"/>
            <ac:spMk id="6" creationId="{00000000-0000-0000-0000-000000000000}"/>
          </ac:spMkLst>
        </pc:spChg>
        <pc:spChg chg="mod">
          <ac:chgData name="Ravi Vajaria" userId="5f04071e-86b3-4d3d-9714-6b0e243374e4" providerId="ADAL" clId="{603E2C25-EC7D-4DE0-9B9D-BFD159C08EA6}" dt="2021-03-22T15:25:02.786" v="1715" actId="1036"/>
          <ac:spMkLst>
            <pc:docMk/>
            <pc:sldMk cId="2528027506" sldId="540"/>
            <ac:spMk id="43" creationId="{00000000-0000-0000-0000-000000000000}"/>
          </ac:spMkLst>
        </pc:spChg>
        <pc:spChg chg="mod">
          <ac:chgData name="Ravi Vajaria" userId="5f04071e-86b3-4d3d-9714-6b0e243374e4" providerId="ADAL" clId="{603E2C25-EC7D-4DE0-9B9D-BFD159C08EA6}" dt="2021-03-22T15:25:42.354" v="1717" actId="207"/>
          <ac:spMkLst>
            <pc:docMk/>
            <pc:sldMk cId="2528027506" sldId="540"/>
            <ac:spMk id="54" creationId="{00000000-0000-0000-0000-000000000000}"/>
          </ac:spMkLst>
        </pc:spChg>
        <pc:spChg chg="mod">
          <ac:chgData name="Ravi Vajaria" userId="5f04071e-86b3-4d3d-9714-6b0e243374e4" providerId="ADAL" clId="{603E2C25-EC7D-4DE0-9B9D-BFD159C08EA6}" dt="2021-03-22T15:25:46.565" v="1718" actId="207"/>
          <ac:spMkLst>
            <pc:docMk/>
            <pc:sldMk cId="2528027506" sldId="540"/>
            <ac:spMk id="56" creationId="{00000000-0000-0000-0000-000000000000}"/>
          </ac:spMkLst>
        </pc:spChg>
      </pc:sldChg>
      <pc:sldChg chg="modSp mod">
        <pc:chgData name="Ravi Vajaria" userId="5f04071e-86b3-4d3d-9714-6b0e243374e4" providerId="ADAL" clId="{603E2C25-EC7D-4DE0-9B9D-BFD159C08EA6}" dt="2021-03-22T15:26:06.107" v="1721" actId="108"/>
        <pc:sldMkLst>
          <pc:docMk/>
          <pc:sldMk cId="452880613" sldId="546"/>
        </pc:sldMkLst>
        <pc:spChg chg="mod">
          <ac:chgData name="Ravi Vajaria" userId="5f04071e-86b3-4d3d-9714-6b0e243374e4" providerId="ADAL" clId="{603E2C25-EC7D-4DE0-9B9D-BFD159C08EA6}" dt="2021-03-22T15:24:26.717" v="1696" actId="1035"/>
          <ac:spMkLst>
            <pc:docMk/>
            <pc:sldMk cId="452880613" sldId="546"/>
            <ac:spMk id="43" creationId="{00000000-0000-0000-0000-000000000000}"/>
          </ac:spMkLst>
        </pc:spChg>
        <pc:spChg chg="mod">
          <ac:chgData name="Ravi Vajaria" userId="5f04071e-86b3-4d3d-9714-6b0e243374e4" providerId="ADAL" clId="{603E2C25-EC7D-4DE0-9B9D-BFD159C08EA6}" dt="2021-03-22T15:25:59.318" v="1719" actId="108"/>
          <ac:spMkLst>
            <pc:docMk/>
            <pc:sldMk cId="452880613" sldId="546"/>
            <ac:spMk id="108" creationId="{00000000-0000-0000-0000-000000000000}"/>
          </ac:spMkLst>
        </pc:spChg>
        <pc:spChg chg="mod">
          <ac:chgData name="Ravi Vajaria" userId="5f04071e-86b3-4d3d-9714-6b0e243374e4" providerId="ADAL" clId="{603E2C25-EC7D-4DE0-9B9D-BFD159C08EA6}" dt="2021-03-22T15:26:02.101" v="1720" actId="108"/>
          <ac:spMkLst>
            <pc:docMk/>
            <pc:sldMk cId="452880613" sldId="546"/>
            <ac:spMk id="112" creationId="{00000000-0000-0000-0000-000000000000}"/>
          </ac:spMkLst>
        </pc:spChg>
        <pc:spChg chg="mod">
          <ac:chgData name="Ravi Vajaria" userId="5f04071e-86b3-4d3d-9714-6b0e243374e4" providerId="ADAL" clId="{603E2C25-EC7D-4DE0-9B9D-BFD159C08EA6}" dt="2021-03-22T15:26:06.107" v="1721" actId="108"/>
          <ac:spMkLst>
            <pc:docMk/>
            <pc:sldMk cId="452880613" sldId="546"/>
            <ac:spMk id="116" creationId="{00000000-0000-0000-0000-000000000000}"/>
          </ac:spMkLst>
        </pc:spChg>
      </pc:sldChg>
      <pc:sldChg chg="modSp mod">
        <pc:chgData name="Ravi Vajaria" userId="5f04071e-86b3-4d3d-9714-6b0e243374e4" providerId="ADAL" clId="{603E2C25-EC7D-4DE0-9B9D-BFD159C08EA6}" dt="2021-03-22T15:26:14.989" v="1724" actId="108"/>
        <pc:sldMkLst>
          <pc:docMk/>
          <pc:sldMk cId="2832566289" sldId="552"/>
        </pc:sldMkLst>
        <pc:spChg chg="mod">
          <ac:chgData name="Ravi Vajaria" userId="5f04071e-86b3-4d3d-9714-6b0e243374e4" providerId="ADAL" clId="{603E2C25-EC7D-4DE0-9B9D-BFD159C08EA6}" dt="2021-03-22T15:24:08.123" v="1686" actId="20577"/>
          <ac:spMkLst>
            <pc:docMk/>
            <pc:sldMk cId="2832566289" sldId="552"/>
            <ac:spMk id="43" creationId="{00000000-0000-0000-0000-000000000000}"/>
          </ac:spMkLst>
        </pc:spChg>
        <pc:spChg chg="mod">
          <ac:chgData name="Ravi Vajaria" userId="5f04071e-86b3-4d3d-9714-6b0e243374e4" providerId="ADAL" clId="{603E2C25-EC7D-4DE0-9B9D-BFD159C08EA6}" dt="2021-03-22T15:26:09.371" v="1722" actId="108"/>
          <ac:spMkLst>
            <pc:docMk/>
            <pc:sldMk cId="2832566289" sldId="552"/>
            <ac:spMk id="82" creationId="{00000000-0000-0000-0000-000000000000}"/>
          </ac:spMkLst>
        </pc:spChg>
        <pc:spChg chg="mod">
          <ac:chgData name="Ravi Vajaria" userId="5f04071e-86b3-4d3d-9714-6b0e243374e4" providerId="ADAL" clId="{603E2C25-EC7D-4DE0-9B9D-BFD159C08EA6}" dt="2021-03-22T15:26:11.305" v="1723" actId="108"/>
          <ac:spMkLst>
            <pc:docMk/>
            <pc:sldMk cId="2832566289" sldId="552"/>
            <ac:spMk id="106" creationId="{00000000-0000-0000-0000-000000000000}"/>
          </ac:spMkLst>
        </pc:spChg>
        <pc:spChg chg="mod">
          <ac:chgData name="Ravi Vajaria" userId="5f04071e-86b3-4d3d-9714-6b0e243374e4" providerId="ADAL" clId="{603E2C25-EC7D-4DE0-9B9D-BFD159C08EA6}" dt="2021-03-22T15:26:14.989" v="1724" actId="108"/>
          <ac:spMkLst>
            <pc:docMk/>
            <pc:sldMk cId="2832566289" sldId="552"/>
            <ac:spMk id="110" creationId="{00000000-0000-0000-0000-000000000000}"/>
          </ac:spMkLst>
        </pc:spChg>
      </pc:sldChg>
      <pc:sldChg chg="modSp mod">
        <pc:chgData name="Ravi Vajaria" userId="5f04071e-86b3-4d3d-9714-6b0e243374e4" providerId="ADAL" clId="{603E2C25-EC7D-4DE0-9B9D-BFD159C08EA6}" dt="2021-03-12T20:27:46.817" v="0"/>
        <pc:sldMkLst>
          <pc:docMk/>
          <pc:sldMk cId="1758270140" sldId="4068"/>
        </pc:sldMkLst>
        <pc:spChg chg="mod">
          <ac:chgData name="Ravi Vajaria" userId="5f04071e-86b3-4d3d-9714-6b0e243374e4" providerId="ADAL" clId="{603E2C25-EC7D-4DE0-9B9D-BFD159C08EA6}" dt="2021-03-12T20:27:46.817" v="0"/>
          <ac:spMkLst>
            <pc:docMk/>
            <pc:sldMk cId="1758270140" sldId="4068"/>
            <ac:spMk id="3" creationId="{15D534CE-AD25-A743-8C1A-0F56DB508061}"/>
          </ac:spMkLst>
        </pc:spChg>
      </pc:sldChg>
      <pc:sldChg chg="addSp delSp modSp mod">
        <pc:chgData name="Ravi Vajaria" userId="5f04071e-86b3-4d3d-9714-6b0e243374e4" providerId="ADAL" clId="{603E2C25-EC7D-4DE0-9B9D-BFD159C08EA6}" dt="2021-03-22T13:29:59.951" v="985" actId="22"/>
        <pc:sldMkLst>
          <pc:docMk/>
          <pc:sldMk cId="883343273" sldId="4071"/>
        </pc:sldMkLst>
        <pc:spChg chg="mod">
          <ac:chgData name="Ravi Vajaria" userId="5f04071e-86b3-4d3d-9714-6b0e243374e4" providerId="ADAL" clId="{603E2C25-EC7D-4DE0-9B9D-BFD159C08EA6}" dt="2021-03-12T20:34:47.556" v="154" actId="20577"/>
          <ac:spMkLst>
            <pc:docMk/>
            <pc:sldMk cId="883343273" sldId="4071"/>
            <ac:spMk id="5" creationId="{009CDD97-A1D5-44D0-99F3-E5F8557B8C87}"/>
          </ac:spMkLst>
        </pc:spChg>
        <pc:spChg chg="add del">
          <ac:chgData name="Ravi Vajaria" userId="5f04071e-86b3-4d3d-9714-6b0e243374e4" providerId="ADAL" clId="{603E2C25-EC7D-4DE0-9B9D-BFD159C08EA6}" dt="2021-03-22T13:29:59.951" v="985" actId="22"/>
          <ac:spMkLst>
            <pc:docMk/>
            <pc:sldMk cId="883343273" sldId="4071"/>
            <ac:spMk id="9" creationId="{53404F86-67A2-49DC-8CD4-6CEEBAAD1F0A}"/>
          </ac:spMkLst>
        </pc:spChg>
        <pc:graphicFrameChg chg="modGraphic">
          <ac:chgData name="Ravi Vajaria" userId="5f04071e-86b3-4d3d-9714-6b0e243374e4" providerId="ADAL" clId="{603E2C25-EC7D-4DE0-9B9D-BFD159C08EA6}" dt="2021-03-12T20:28:16.828" v="2" actId="207"/>
          <ac:graphicFrameMkLst>
            <pc:docMk/>
            <pc:sldMk cId="883343273" sldId="4071"/>
            <ac:graphicFrameMk id="8" creationId="{C6E1E735-35EA-4B6D-8A3C-CC4947788F5D}"/>
          </ac:graphicFrameMkLst>
        </pc:graphicFrameChg>
      </pc:sldChg>
      <pc:sldChg chg="del">
        <pc:chgData name="Ravi Vajaria" userId="5f04071e-86b3-4d3d-9714-6b0e243374e4" providerId="ADAL" clId="{603E2C25-EC7D-4DE0-9B9D-BFD159C08EA6}" dt="2021-03-12T20:28:29.536" v="3" actId="47"/>
        <pc:sldMkLst>
          <pc:docMk/>
          <pc:sldMk cId="823617841" sldId="4103"/>
        </pc:sldMkLst>
      </pc:sldChg>
      <pc:sldChg chg="modSp mod modNotesTx">
        <pc:chgData name="Ravi Vajaria" userId="5f04071e-86b3-4d3d-9714-6b0e243374e4" providerId="ADAL" clId="{603E2C25-EC7D-4DE0-9B9D-BFD159C08EA6}" dt="2021-03-22T14:43:57.606" v="1577" actId="6549"/>
        <pc:sldMkLst>
          <pc:docMk/>
          <pc:sldMk cId="372460908" sldId="4104"/>
        </pc:sldMkLst>
        <pc:spChg chg="mod">
          <ac:chgData name="Ravi Vajaria" userId="5f04071e-86b3-4d3d-9714-6b0e243374e4" providerId="ADAL" clId="{603E2C25-EC7D-4DE0-9B9D-BFD159C08EA6}" dt="2021-03-22T14:43:57.606" v="1577" actId="6549"/>
          <ac:spMkLst>
            <pc:docMk/>
            <pc:sldMk cId="372460908" sldId="4104"/>
            <ac:spMk id="6" creationId="{CEE4C838-2094-4A42-B730-F41C653AE5A7}"/>
          </ac:spMkLst>
        </pc:spChg>
      </pc:sldChg>
      <pc:sldChg chg="del">
        <pc:chgData name="Ravi Vajaria" userId="5f04071e-86b3-4d3d-9714-6b0e243374e4" providerId="ADAL" clId="{603E2C25-EC7D-4DE0-9B9D-BFD159C08EA6}" dt="2021-03-12T20:35:07.220" v="155" actId="47"/>
        <pc:sldMkLst>
          <pc:docMk/>
          <pc:sldMk cId="2880199209" sldId="4105"/>
        </pc:sldMkLst>
      </pc:sldChg>
      <pc:sldChg chg="modSp new mod ord modShow modNotesTx">
        <pc:chgData name="Ravi Vajaria" userId="5f04071e-86b3-4d3d-9714-6b0e243374e4" providerId="ADAL" clId="{603E2C25-EC7D-4DE0-9B9D-BFD159C08EA6}" dt="2021-03-22T13:44:36.885" v="1007"/>
        <pc:sldMkLst>
          <pc:docMk/>
          <pc:sldMk cId="3174953255" sldId="4105"/>
        </pc:sldMkLst>
        <pc:spChg chg="mod">
          <ac:chgData name="Ravi Vajaria" userId="5f04071e-86b3-4d3d-9714-6b0e243374e4" providerId="ADAL" clId="{603E2C25-EC7D-4DE0-9B9D-BFD159C08EA6}" dt="2021-03-21T16:18:56.141" v="414" actId="6549"/>
          <ac:spMkLst>
            <pc:docMk/>
            <pc:sldMk cId="3174953255" sldId="4105"/>
            <ac:spMk id="2" creationId="{30D1E745-DF15-43FF-A2E8-21596A8C8D1C}"/>
          </ac:spMkLst>
        </pc:spChg>
        <pc:spChg chg="mod">
          <ac:chgData name="Ravi Vajaria" userId="5f04071e-86b3-4d3d-9714-6b0e243374e4" providerId="ADAL" clId="{603E2C25-EC7D-4DE0-9B9D-BFD159C08EA6}" dt="2021-03-21T16:12:13.735" v="375" actId="20577"/>
          <ac:spMkLst>
            <pc:docMk/>
            <pc:sldMk cId="3174953255" sldId="4105"/>
            <ac:spMk id="3" creationId="{5901BEC1-04BC-4FDD-8FEA-FABC2ACD38F3}"/>
          </ac:spMkLst>
        </pc:spChg>
      </pc:sldChg>
      <pc:sldChg chg="addSp delSp modSp new mod">
        <pc:chgData name="Ravi Vajaria" userId="5f04071e-86b3-4d3d-9714-6b0e243374e4" providerId="ADAL" clId="{603E2C25-EC7D-4DE0-9B9D-BFD159C08EA6}" dt="2021-03-22T15:27:19.049" v="1728" actId="20577"/>
        <pc:sldMkLst>
          <pc:docMk/>
          <pc:sldMk cId="1510412217" sldId="4106"/>
        </pc:sldMkLst>
        <pc:spChg chg="mod">
          <ac:chgData name="Ravi Vajaria" userId="5f04071e-86b3-4d3d-9714-6b0e243374e4" providerId="ADAL" clId="{603E2C25-EC7D-4DE0-9B9D-BFD159C08EA6}" dt="2021-03-22T15:27:19.049" v="1728" actId="20577"/>
          <ac:spMkLst>
            <pc:docMk/>
            <pc:sldMk cId="1510412217" sldId="4106"/>
            <ac:spMk id="2" creationId="{B23E7A7B-BB28-4B0C-ADFF-C11D708CE50A}"/>
          </ac:spMkLst>
        </pc:spChg>
        <pc:spChg chg="mod">
          <ac:chgData name="Ravi Vajaria" userId="5f04071e-86b3-4d3d-9714-6b0e243374e4" providerId="ADAL" clId="{603E2C25-EC7D-4DE0-9B9D-BFD159C08EA6}" dt="2021-03-21T16:33:32.557" v="981" actId="20577"/>
          <ac:spMkLst>
            <pc:docMk/>
            <pc:sldMk cId="1510412217" sldId="4106"/>
            <ac:spMk id="3" creationId="{DB6744F2-DE6C-4F05-8734-9C5005A24BE2}"/>
          </ac:spMkLst>
        </pc:spChg>
        <pc:picChg chg="add del mod">
          <ac:chgData name="Ravi Vajaria" userId="5f04071e-86b3-4d3d-9714-6b0e243374e4" providerId="ADAL" clId="{603E2C25-EC7D-4DE0-9B9D-BFD159C08EA6}" dt="2021-03-22T14:22:39.862" v="1352" actId="478"/>
          <ac:picMkLst>
            <pc:docMk/>
            <pc:sldMk cId="1510412217" sldId="4106"/>
            <ac:picMk id="4" creationId="{A89C846F-D45F-4193-BD6D-AAC03B527965}"/>
          </ac:picMkLst>
        </pc:picChg>
        <pc:picChg chg="add mod">
          <ac:chgData name="Ravi Vajaria" userId="5f04071e-86b3-4d3d-9714-6b0e243374e4" providerId="ADAL" clId="{603E2C25-EC7D-4DE0-9B9D-BFD159C08EA6}" dt="2021-03-22T14:23:45.726" v="1355" actId="14100"/>
          <ac:picMkLst>
            <pc:docMk/>
            <pc:sldMk cId="1510412217" sldId="4106"/>
            <ac:picMk id="6" creationId="{877C5BD3-5CC1-4215-A7A6-821AFAEE104E}"/>
          </ac:picMkLst>
        </pc:picChg>
      </pc:sldChg>
      <pc:sldChg chg="modSp add del mod">
        <pc:chgData name="Ravi Vajaria" userId="5f04071e-86b3-4d3d-9714-6b0e243374e4" providerId="ADAL" clId="{603E2C25-EC7D-4DE0-9B9D-BFD159C08EA6}" dt="2021-03-21T16:13:09.308" v="382" actId="47"/>
        <pc:sldMkLst>
          <pc:docMk/>
          <pc:sldMk cId="2258543530" sldId="4106"/>
        </pc:sldMkLst>
        <pc:spChg chg="mod">
          <ac:chgData name="Ravi Vajaria" userId="5f04071e-86b3-4d3d-9714-6b0e243374e4" providerId="ADAL" clId="{603E2C25-EC7D-4DE0-9B9D-BFD159C08EA6}" dt="2021-03-21T16:01:36.163" v="192" actId="6549"/>
          <ac:spMkLst>
            <pc:docMk/>
            <pc:sldMk cId="2258543530" sldId="4106"/>
            <ac:spMk id="2" creationId="{30D1E745-DF15-43FF-A2E8-21596A8C8D1C}"/>
          </ac:spMkLst>
        </pc:spChg>
      </pc:sldChg>
      <pc:sldChg chg="del">
        <pc:chgData name="Ravi Vajaria" userId="5f04071e-86b3-4d3d-9714-6b0e243374e4" providerId="ADAL" clId="{603E2C25-EC7D-4DE0-9B9D-BFD159C08EA6}" dt="2021-03-12T20:35:07.564" v="156" actId="47"/>
        <pc:sldMkLst>
          <pc:docMk/>
          <pc:sldMk cId="4023410557" sldId="4106"/>
        </pc:sldMkLst>
      </pc:sldChg>
      <pc:sldChg chg="del">
        <pc:chgData name="Ravi Vajaria" userId="5f04071e-86b3-4d3d-9714-6b0e243374e4" providerId="ADAL" clId="{603E2C25-EC7D-4DE0-9B9D-BFD159C08EA6}" dt="2021-03-12T20:35:08.584" v="157" actId="47"/>
        <pc:sldMkLst>
          <pc:docMk/>
          <pc:sldMk cId="148418695" sldId="4107"/>
        </pc:sldMkLst>
      </pc:sldChg>
      <pc:sldChg chg="modSp new del mod">
        <pc:chgData name="Ravi Vajaria" userId="5f04071e-86b3-4d3d-9714-6b0e243374e4" providerId="ADAL" clId="{603E2C25-EC7D-4DE0-9B9D-BFD159C08EA6}" dt="2021-03-22T15:30:31.575" v="1729" actId="47"/>
        <pc:sldMkLst>
          <pc:docMk/>
          <pc:sldMk cId="3350081045" sldId="4107"/>
        </pc:sldMkLst>
        <pc:spChg chg="mod">
          <ac:chgData name="Ravi Vajaria" userId="5f04071e-86b3-4d3d-9714-6b0e243374e4" providerId="ADAL" clId="{603E2C25-EC7D-4DE0-9B9D-BFD159C08EA6}" dt="2021-03-22T14:26:02.503" v="1397" actId="20577"/>
          <ac:spMkLst>
            <pc:docMk/>
            <pc:sldMk cId="3350081045" sldId="4107"/>
            <ac:spMk id="2" creationId="{1253A619-4A14-4883-A392-36CB5E35C378}"/>
          </ac:spMkLst>
        </pc:spChg>
        <pc:spChg chg="mod">
          <ac:chgData name="Ravi Vajaria" userId="5f04071e-86b3-4d3d-9714-6b0e243374e4" providerId="ADAL" clId="{603E2C25-EC7D-4DE0-9B9D-BFD159C08EA6}" dt="2021-03-21T16:33:38.067" v="982"/>
          <ac:spMkLst>
            <pc:docMk/>
            <pc:sldMk cId="3350081045" sldId="4107"/>
            <ac:spMk id="3" creationId="{FD845F14-9C01-4438-9010-9BBAA1A34C8F}"/>
          </ac:spMkLst>
        </pc:spChg>
      </pc:sldChg>
      <pc:sldChg chg="modSp new mod">
        <pc:chgData name="Ravi Vajaria" userId="5f04071e-86b3-4d3d-9714-6b0e243374e4" providerId="ADAL" clId="{603E2C25-EC7D-4DE0-9B9D-BFD159C08EA6}" dt="2021-03-22T16:16:57.381" v="2010" actId="20577"/>
        <pc:sldMkLst>
          <pc:docMk/>
          <pc:sldMk cId="1847113580" sldId="4108"/>
        </pc:sldMkLst>
        <pc:spChg chg="mod">
          <ac:chgData name="Ravi Vajaria" userId="5f04071e-86b3-4d3d-9714-6b0e243374e4" providerId="ADAL" clId="{603E2C25-EC7D-4DE0-9B9D-BFD159C08EA6}" dt="2021-03-22T16:09:37.348" v="1990" actId="20577"/>
          <ac:spMkLst>
            <pc:docMk/>
            <pc:sldMk cId="1847113580" sldId="4108"/>
            <ac:spMk id="2" creationId="{FFCA6E29-98B2-4FBA-9EF6-CB1ED53492A0}"/>
          </ac:spMkLst>
        </pc:spChg>
        <pc:spChg chg="mod">
          <ac:chgData name="Ravi Vajaria" userId="5f04071e-86b3-4d3d-9714-6b0e243374e4" providerId="ADAL" clId="{603E2C25-EC7D-4DE0-9B9D-BFD159C08EA6}" dt="2021-03-22T16:16:57.381" v="2010" actId="20577"/>
          <ac:spMkLst>
            <pc:docMk/>
            <pc:sldMk cId="1847113580" sldId="4108"/>
            <ac:spMk id="3" creationId="{2927FBC5-0629-4448-BF75-4FBC2779997B}"/>
          </ac:spMkLst>
        </pc:spChg>
      </pc:sldChg>
      <pc:sldChg chg="modSp new mod">
        <pc:chgData name="Ravi Vajaria" userId="5f04071e-86b3-4d3d-9714-6b0e243374e4" providerId="ADAL" clId="{603E2C25-EC7D-4DE0-9B9D-BFD159C08EA6}" dt="2021-03-21T16:26:53.262" v="700" actId="21"/>
        <pc:sldMkLst>
          <pc:docMk/>
          <pc:sldMk cId="978586603" sldId="4109"/>
        </pc:sldMkLst>
        <pc:spChg chg="mod">
          <ac:chgData name="Ravi Vajaria" userId="5f04071e-86b3-4d3d-9714-6b0e243374e4" providerId="ADAL" clId="{603E2C25-EC7D-4DE0-9B9D-BFD159C08EA6}" dt="2021-03-21T16:26:53.262" v="700" actId="21"/>
          <ac:spMkLst>
            <pc:docMk/>
            <pc:sldMk cId="978586603" sldId="4109"/>
            <ac:spMk id="3" creationId="{FE31C20A-8896-4F11-B4D8-662FD821A3E2}"/>
          </ac:spMkLst>
        </pc:spChg>
      </pc:sldChg>
      <pc:sldChg chg="modSp new del mod">
        <pc:chgData name="Ravi Vajaria" userId="5f04071e-86b3-4d3d-9714-6b0e243374e4" providerId="ADAL" clId="{603E2C25-EC7D-4DE0-9B9D-BFD159C08EA6}" dt="2021-03-22T15:21:11.509" v="1656" actId="47"/>
        <pc:sldMkLst>
          <pc:docMk/>
          <pc:sldMk cId="1064398569" sldId="4110"/>
        </pc:sldMkLst>
        <pc:spChg chg="mod">
          <ac:chgData name="Ravi Vajaria" userId="5f04071e-86b3-4d3d-9714-6b0e243374e4" providerId="ADAL" clId="{603E2C25-EC7D-4DE0-9B9D-BFD159C08EA6}" dt="2021-03-22T15:19:00.578" v="1655" actId="20577"/>
          <ac:spMkLst>
            <pc:docMk/>
            <pc:sldMk cId="1064398569" sldId="4110"/>
            <ac:spMk id="3" creationId="{337FAEB3-E8EA-4CF1-A538-C915E36129F8}"/>
          </ac:spMkLst>
        </pc:spChg>
        <pc:spChg chg="mod">
          <ac:chgData name="Ravi Vajaria" userId="5f04071e-86b3-4d3d-9714-6b0e243374e4" providerId="ADAL" clId="{603E2C25-EC7D-4DE0-9B9D-BFD159C08EA6}" dt="2021-03-22T14:44:28.926" v="1610" actId="20577"/>
          <ac:spMkLst>
            <pc:docMk/>
            <pc:sldMk cId="1064398569" sldId="4110"/>
            <ac:spMk id="4" creationId="{A9344146-B5DB-4378-8DF3-64EE6724B5C6}"/>
          </ac:spMkLst>
        </pc:spChg>
      </pc:sldChg>
      <pc:sldChg chg="add">
        <pc:chgData name="Ravi Vajaria" userId="5f04071e-86b3-4d3d-9714-6b0e243374e4" providerId="ADAL" clId="{603E2C25-EC7D-4DE0-9B9D-BFD159C08EA6}" dt="2021-03-22T15:18:49.342" v="1653" actId="2890"/>
        <pc:sldMkLst>
          <pc:docMk/>
          <pc:sldMk cId="3448040616" sldId="4111"/>
        </pc:sldMkLst>
      </pc:sldChg>
      <pc:sldChg chg="addSp delSp modSp new mod modClrScheme chgLayout">
        <pc:chgData name="Ravi Vajaria" userId="5f04071e-86b3-4d3d-9714-6b0e243374e4" providerId="ADAL" clId="{603E2C25-EC7D-4DE0-9B9D-BFD159C08EA6}" dt="2021-03-22T15:42:41.062" v="1780" actId="20577"/>
        <pc:sldMkLst>
          <pc:docMk/>
          <pc:sldMk cId="4155822122" sldId="4112"/>
        </pc:sldMkLst>
        <pc:spChg chg="mod ord">
          <ac:chgData name="Ravi Vajaria" userId="5f04071e-86b3-4d3d-9714-6b0e243374e4" providerId="ADAL" clId="{603E2C25-EC7D-4DE0-9B9D-BFD159C08EA6}" dt="2021-03-22T15:34:52.868" v="1762" actId="26606"/>
          <ac:spMkLst>
            <pc:docMk/>
            <pc:sldMk cId="4155822122" sldId="4112"/>
            <ac:spMk id="2" creationId="{235A289F-834C-4F77-B249-1A359CD5C383}"/>
          </ac:spMkLst>
        </pc:spChg>
        <pc:spChg chg="mod ord">
          <ac:chgData name="Ravi Vajaria" userId="5f04071e-86b3-4d3d-9714-6b0e243374e4" providerId="ADAL" clId="{603E2C25-EC7D-4DE0-9B9D-BFD159C08EA6}" dt="2021-03-22T15:42:41.062" v="1780" actId="20577"/>
          <ac:spMkLst>
            <pc:docMk/>
            <pc:sldMk cId="4155822122" sldId="4112"/>
            <ac:spMk id="3" creationId="{53D3297B-1938-4EA7-8B6E-E5CF92F735CB}"/>
          </ac:spMkLst>
        </pc:spChg>
        <pc:spChg chg="del">
          <ac:chgData name="Ravi Vajaria" userId="5f04071e-86b3-4d3d-9714-6b0e243374e4" providerId="ADAL" clId="{603E2C25-EC7D-4DE0-9B9D-BFD159C08EA6}" dt="2021-03-22T15:32:39.763" v="1734" actId="478"/>
          <ac:spMkLst>
            <pc:docMk/>
            <pc:sldMk cId="4155822122" sldId="4112"/>
            <ac:spMk id="4" creationId="{430A03C1-3D3A-4F12-8724-7E8ACE45C2CB}"/>
          </ac:spMkLst>
        </pc:spChg>
        <pc:picChg chg="add mod ord">
          <ac:chgData name="Ravi Vajaria" userId="5f04071e-86b3-4d3d-9714-6b0e243374e4" providerId="ADAL" clId="{603E2C25-EC7D-4DE0-9B9D-BFD159C08EA6}" dt="2021-03-22T15:34:52.868" v="1762" actId="26606"/>
          <ac:picMkLst>
            <pc:docMk/>
            <pc:sldMk cId="4155822122" sldId="4112"/>
            <ac:picMk id="5" creationId="{06915732-3DCA-425B-A71B-281DA19ADEDE}"/>
          </ac:picMkLst>
        </pc:picChg>
      </pc:sldChg>
      <pc:sldChg chg="modSp add mod ord">
        <pc:chgData name="Ravi Vajaria" userId="5f04071e-86b3-4d3d-9714-6b0e243374e4" providerId="ADAL" clId="{603E2C25-EC7D-4DE0-9B9D-BFD159C08EA6}" dt="2021-03-22T17:44:29.798" v="2243" actId="20577"/>
        <pc:sldMkLst>
          <pc:docMk/>
          <pc:sldMk cId="865161953" sldId="4113"/>
        </pc:sldMkLst>
        <pc:spChg chg="mod">
          <ac:chgData name="Ravi Vajaria" userId="5f04071e-86b3-4d3d-9714-6b0e243374e4" providerId="ADAL" clId="{603E2C25-EC7D-4DE0-9B9D-BFD159C08EA6}" dt="2021-03-22T17:44:29.798" v="2243" actId="20577"/>
          <ac:spMkLst>
            <pc:docMk/>
            <pc:sldMk cId="865161953" sldId="4113"/>
            <ac:spMk id="2" creationId="{FFCA6E29-98B2-4FBA-9EF6-CB1ED53492A0}"/>
          </ac:spMkLst>
        </pc:spChg>
      </pc:sldChg>
      <pc:sldChg chg="modSp add mod">
        <pc:chgData name="Ravi Vajaria" userId="5f04071e-86b3-4d3d-9714-6b0e243374e4" providerId="ADAL" clId="{603E2C25-EC7D-4DE0-9B9D-BFD159C08EA6}" dt="2021-03-22T17:47:40.263" v="2245" actId="20577"/>
        <pc:sldMkLst>
          <pc:docMk/>
          <pc:sldMk cId="3897813601" sldId="4114"/>
        </pc:sldMkLst>
        <pc:spChg chg="mod">
          <ac:chgData name="Ravi Vajaria" userId="5f04071e-86b3-4d3d-9714-6b0e243374e4" providerId="ADAL" clId="{603E2C25-EC7D-4DE0-9B9D-BFD159C08EA6}" dt="2021-03-22T17:26:58.948" v="2193" actId="20577"/>
          <ac:spMkLst>
            <pc:docMk/>
            <pc:sldMk cId="3897813601" sldId="4114"/>
            <ac:spMk id="2" creationId="{FFCA6E29-98B2-4FBA-9EF6-CB1ED53492A0}"/>
          </ac:spMkLst>
        </pc:spChg>
        <pc:spChg chg="mod">
          <ac:chgData name="Ravi Vajaria" userId="5f04071e-86b3-4d3d-9714-6b0e243374e4" providerId="ADAL" clId="{603E2C25-EC7D-4DE0-9B9D-BFD159C08EA6}" dt="2021-03-22T17:47:40.263" v="2245" actId="20577"/>
          <ac:spMkLst>
            <pc:docMk/>
            <pc:sldMk cId="3897813601" sldId="4114"/>
            <ac:spMk id="3" creationId="{2927FBC5-0629-4448-BF75-4FBC2779997B}"/>
          </ac:spMkLst>
        </pc:spChg>
      </pc:sldChg>
      <pc:sldChg chg="addSp delSp modSp add mod modClrScheme chgLayout">
        <pc:chgData name="Ravi Vajaria" userId="5f04071e-86b3-4d3d-9714-6b0e243374e4" providerId="ADAL" clId="{603E2C25-EC7D-4DE0-9B9D-BFD159C08EA6}" dt="2021-03-22T20:45:11.670" v="2461" actId="12"/>
        <pc:sldMkLst>
          <pc:docMk/>
          <pc:sldMk cId="4285305016" sldId="4115"/>
        </pc:sldMkLst>
        <pc:spChg chg="add del mod">
          <ac:chgData name="Ravi Vajaria" userId="5f04071e-86b3-4d3d-9714-6b0e243374e4" providerId="ADAL" clId="{603E2C25-EC7D-4DE0-9B9D-BFD159C08EA6}" dt="2021-03-22T20:45:11.670" v="2461" actId="12"/>
          <ac:spMkLst>
            <pc:docMk/>
            <pc:sldMk cId="4285305016" sldId="4115"/>
            <ac:spMk id="2" creationId="{FFCA6E29-98B2-4FBA-9EF6-CB1ED53492A0}"/>
          </ac:spMkLst>
        </pc:spChg>
        <pc:spChg chg="mod">
          <ac:chgData name="Ravi Vajaria" userId="5f04071e-86b3-4d3d-9714-6b0e243374e4" providerId="ADAL" clId="{603E2C25-EC7D-4DE0-9B9D-BFD159C08EA6}" dt="2021-03-22T20:43:42.808" v="2457" actId="26606"/>
          <ac:spMkLst>
            <pc:docMk/>
            <pc:sldMk cId="4285305016" sldId="4115"/>
            <ac:spMk id="3" creationId="{2927FBC5-0629-4448-BF75-4FBC2779997B}"/>
          </ac:spMkLst>
        </pc:spChg>
        <pc:spChg chg="add del mod">
          <ac:chgData name="Ravi Vajaria" userId="5f04071e-86b3-4d3d-9714-6b0e243374e4" providerId="ADAL" clId="{603E2C25-EC7D-4DE0-9B9D-BFD159C08EA6}" dt="2021-03-22T20:43:42.808" v="2457" actId="26606"/>
          <ac:spMkLst>
            <pc:docMk/>
            <pc:sldMk cId="4285305016" sldId="4115"/>
            <ac:spMk id="6" creationId="{9229D8E2-2D04-4C50-B5AC-CCF47377D396}"/>
          </ac:spMkLst>
        </pc:spChg>
        <pc:spChg chg="add del mod">
          <ac:chgData name="Ravi Vajaria" userId="5f04071e-86b3-4d3d-9714-6b0e243374e4" providerId="ADAL" clId="{603E2C25-EC7D-4DE0-9B9D-BFD159C08EA6}" dt="2021-03-22T20:41:51.682" v="2451" actId="26606"/>
          <ac:spMkLst>
            <pc:docMk/>
            <pc:sldMk cId="4285305016" sldId="4115"/>
            <ac:spMk id="9" creationId="{9229D8E2-2D04-4C50-B5AC-CCF47377D396}"/>
          </ac:spMkLst>
        </pc:spChg>
        <pc:graphicFrameChg chg="add del mod">
          <ac:chgData name="Ravi Vajaria" userId="5f04071e-86b3-4d3d-9714-6b0e243374e4" providerId="ADAL" clId="{603E2C25-EC7D-4DE0-9B9D-BFD159C08EA6}" dt="2021-03-22T20:41:51.682" v="2451" actId="26606"/>
          <ac:graphicFrameMkLst>
            <pc:docMk/>
            <pc:sldMk cId="4285305016" sldId="4115"/>
            <ac:graphicFrameMk id="5" creationId="{6986CC8D-C7B0-40A7-962A-A02368908D88}"/>
          </ac:graphicFrameMkLst>
        </pc:graphicFrameChg>
        <pc:graphicFrameChg chg="add del mod modGraphic">
          <ac:chgData name="Ravi Vajaria" userId="5f04071e-86b3-4d3d-9714-6b0e243374e4" providerId="ADAL" clId="{603E2C25-EC7D-4DE0-9B9D-BFD159C08EA6}" dt="2021-03-22T20:43:42.808" v="2457" actId="26606"/>
          <ac:graphicFrameMkLst>
            <pc:docMk/>
            <pc:sldMk cId="4285305016" sldId="4115"/>
            <ac:graphicFrameMk id="7" creationId="{6986CC8D-C7B0-40A7-962A-A02368908D88}"/>
          </ac:graphicFrameMkLst>
        </pc:graphicFrameChg>
      </pc:sldChg>
      <pc:sldChg chg="delSp modSp add mod">
        <pc:chgData name="Ravi Vajaria" userId="5f04071e-86b3-4d3d-9714-6b0e243374e4" providerId="ADAL" clId="{603E2C25-EC7D-4DE0-9B9D-BFD159C08EA6}" dt="2021-03-22T20:21:41.511" v="2313" actId="255"/>
        <pc:sldMkLst>
          <pc:docMk/>
          <pc:sldMk cId="2460286217" sldId="4116"/>
        </pc:sldMkLst>
        <pc:spChg chg="mod">
          <ac:chgData name="Ravi Vajaria" userId="5f04071e-86b3-4d3d-9714-6b0e243374e4" providerId="ADAL" clId="{603E2C25-EC7D-4DE0-9B9D-BFD159C08EA6}" dt="2021-03-22T20:21:41.511" v="2313" actId="255"/>
          <ac:spMkLst>
            <pc:docMk/>
            <pc:sldMk cId="2460286217" sldId="4116"/>
            <ac:spMk id="2" creationId="{235A289F-834C-4F77-B249-1A359CD5C383}"/>
          </ac:spMkLst>
        </pc:spChg>
        <pc:spChg chg="mod">
          <ac:chgData name="Ravi Vajaria" userId="5f04071e-86b3-4d3d-9714-6b0e243374e4" providerId="ADAL" clId="{603E2C25-EC7D-4DE0-9B9D-BFD159C08EA6}" dt="2021-03-22T20:19:39.225" v="2299" actId="20577"/>
          <ac:spMkLst>
            <pc:docMk/>
            <pc:sldMk cId="2460286217" sldId="4116"/>
            <ac:spMk id="3" creationId="{53D3297B-1938-4EA7-8B6E-E5CF92F735CB}"/>
          </ac:spMkLst>
        </pc:spChg>
        <pc:picChg chg="del">
          <ac:chgData name="Ravi Vajaria" userId="5f04071e-86b3-4d3d-9714-6b0e243374e4" providerId="ADAL" clId="{603E2C25-EC7D-4DE0-9B9D-BFD159C08EA6}" dt="2021-03-22T20:19:42.670" v="2300" actId="478"/>
          <ac:picMkLst>
            <pc:docMk/>
            <pc:sldMk cId="2460286217" sldId="4116"/>
            <ac:picMk id="5" creationId="{06915732-3DCA-425B-A71B-281DA19ADEDE}"/>
          </ac:picMkLst>
        </pc:picChg>
      </pc:sldChg>
      <pc:sldChg chg="addSp delSp modSp add mod modClrScheme chgLayout">
        <pc:chgData name="Ravi Vajaria" userId="5f04071e-86b3-4d3d-9714-6b0e243374e4" providerId="ADAL" clId="{603E2C25-EC7D-4DE0-9B9D-BFD159C08EA6}" dt="2021-03-22T20:59:27.916" v="2846" actId="207"/>
        <pc:sldMkLst>
          <pc:docMk/>
          <pc:sldMk cId="2751100420" sldId="4117"/>
        </pc:sldMkLst>
        <pc:spChg chg="add del mod">
          <ac:chgData name="Ravi Vajaria" userId="5f04071e-86b3-4d3d-9714-6b0e243374e4" providerId="ADAL" clId="{603E2C25-EC7D-4DE0-9B9D-BFD159C08EA6}" dt="2021-03-22T20:53:20.186" v="2748" actId="26606"/>
          <ac:spMkLst>
            <pc:docMk/>
            <pc:sldMk cId="2751100420" sldId="4117"/>
            <ac:spMk id="2" creationId="{FFCA6E29-98B2-4FBA-9EF6-CB1ED53492A0}"/>
          </ac:spMkLst>
        </pc:spChg>
        <pc:spChg chg="mod">
          <ac:chgData name="Ravi Vajaria" userId="5f04071e-86b3-4d3d-9714-6b0e243374e4" providerId="ADAL" clId="{603E2C25-EC7D-4DE0-9B9D-BFD159C08EA6}" dt="2021-03-22T20:56:50.944" v="2770" actId="20577"/>
          <ac:spMkLst>
            <pc:docMk/>
            <pc:sldMk cId="2751100420" sldId="4117"/>
            <ac:spMk id="3" creationId="{2927FBC5-0629-4448-BF75-4FBC2779997B}"/>
          </ac:spMkLst>
        </pc:spChg>
        <pc:spChg chg="add del mod">
          <ac:chgData name="Ravi Vajaria" userId="5f04071e-86b3-4d3d-9714-6b0e243374e4" providerId="ADAL" clId="{603E2C25-EC7D-4DE0-9B9D-BFD159C08EA6}" dt="2021-03-22T20:53:20.151" v="2747" actId="26606"/>
          <ac:spMkLst>
            <pc:docMk/>
            <pc:sldMk cId="2751100420" sldId="4117"/>
            <ac:spMk id="9" creationId="{C7C329EB-4540-4096-B0D4-7A7C27095C7F}"/>
          </ac:spMkLst>
        </pc:spChg>
        <pc:spChg chg="add mod">
          <ac:chgData name="Ravi Vajaria" userId="5f04071e-86b3-4d3d-9714-6b0e243374e4" providerId="ADAL" clId="{603E2C25-EC7D-4DE0-9B9D-BFD159C08EA6}" dt="2021-03-22T20:56:59.937" v="2772" actId="20577"/>
          <ac:spMkLst>
            <pc:docMk/>
            <pc:sldMk cId="2751100420" sldId="4117"/>
            <ac:spMk id="11" creationId="{AFB6B245-79AC-487D-83F5-C90F01C425FB}"/>
          </ac:spMkLst>
        </pc:spChg>
        <pc:graphicFrameChg chg="add del mod">
          <ac:chgData name="Ravi Vajaria" userId="5f04071e-86b3-4d3d-9714-6b0e243374e4" providerId="ADAL" clId="{603E2C25-EC7D-4DE0-9B9D-BFD159C08EA6}" dt="2021-03-22T20:53:20.151" v="2747" actId="26606"/>
          <ac:graphicFrameMkLst>
            <pc:docMk/>
            <pc:sldMk cId="2751100420" sldId="4117"/>
            <ac:graphicFrameMk id="5" creationId="{A3AD7305-2DD4-48EC-AF36-76D14A67B0E1}"/>
          </ac:graphicFrameMkLst>
        </pc:graphicFrameChg>
        <pc:graphicFrameChg chg="add mod">
          <ac:chgData name="Ravi Vajaria" userId="5f04071e-86b3-4d3d-9714-6b0e243374e4" providerId="ADAL" clId="{603E2C25-EC7D-4DE0-9B9D-BFD159C08EA6}" dt="2021-03-22T20:59:27.916" v="2846" actId="207"/>
          <ac:graphicFrameMkLst>
            <pc:docMk/>
            <pc:sldMk cId="2751100420" sldId="4117"/>
            <ac:graphicFrameMk id="12" creationId="{D1BC06BF-FE12-4EDB-B40C-4CA9BDDA7E7E}"/>
          </ac:graphicFrameMkLst>
        </pc:graphicFrameChg>
      </pc:sldChg>
    </pc:docChg>
  </pc:docChgLst>
  <pc:docChgLst>
    <pc:chgData name="Ravi Vajaria" userId="5f04071e-86b3-4d3d-9714-6b0e243374e4" providerId="ADAL" clId="{D0DA90AB-C62D-43DC-944C-D0E79B1E1408}"/>
    <pc:docChg chg="undo redo custSel addSld delSld modSld sldOrd">
      <pc:chgData name="Ravi Vajaria" userId="5f04071e-86b3-4d3d-9714-6b0e243374e4" providerId="ADAL" clId="{D0DA90AB-C62D-43DC-944C-D0E79B1E1408}" dt="2021-07-01T01:06:52.598" v="8452" actId="20577"/>
      <pc:docMkLst>
        <pc:docMk/>
      </pc:docMkLst>
      <pc:sldChg chg="modSp mod">
        <pc:chgData name="Ravi Vajaria" userId="5f04071e-86b3-4d3d-9714-6b0e243374e4" providerId="ADAL" clId="{D0DA90AB-C62D-43DC-944C-D0E79B1E1408}" dt="2021-04-18T23:30:37.569" v="20" actId="20577"/>
        <pc:sldMkLst>
          <pc:docMk/>
          <pc:sldMk cId="883343273" sldId="4071"/>
        </pc:sldMkLst>
        <pc:graphicFrameChg chg="modGraphic">
          <ac:chgData name="Ravi Vajaria" userId="5f04071e-86b3-4d3d-9714-6b0e243374e4" providerId="ADAL" clId="{D0DA90AB-C62D-43DC-944C-D0E79B1E1408}" dt="2021-04-18T23:30:37.569" v="20" actId="20577"/>
          <ac:graphicFrameMkLst>
            <pc:docMk/>
            <pc:sldMk cId="883343273" sldId="4071"/>
            <ac:graphicFrameMk id="8" creationId="{C6E1E735-35EA-4B6D-8A3C-CC4947788F5D}"/>
          </ac:graphicFrameMkLst>
        </pc:graphicFrameChg>
      </pc:sldChg>
      <pc:sldChg chg="modSp mod">
        <pc:chgData name="Ravi Vajaria" userId="5f04071e-86b3-4d3d-9714-6b0e243374e4" providerId="ADAL" clId="{D0DA90AB-C62D-43DC-944C-D0E79B1E1408}" dt="2021-06-02T21:57:45.003" v="7773" actId="20577"/>
        <pc:sldMkLst>
          <pc:docMk/>
          <pc:sldMk cId="372460908" sldId="4104"/>
        </pc:sldMkLst>
        <pc:spChg chg="mod">
          <ac:chgData name="Ravi Vajaria" userId="5f04071e-86b3-4d3d-9714-6b0e243374e4" providerId="ADAL" clId="{D0DA90AB-C62D-43DC-944C-D0E79B1E1408}" dt="2021-06-02T21:57:45.003" v="7773" actId="20577"/>
          <ac:spMkLst>
            <pc:docMk/>
            <pc:sldMk cId="372460908" sldId="4104"/>
            <ac:spMk id="3" creationId="{BCABA972-AF65-4002-9664-A81B60B61B1E}"/>
          </ac:spMkLst>
        </pc:spChg>
      </pc:sldChg>
      <pc:sldChg chg="addSp modSp mod modClrScheme chgLayout">
        <pc:chgData name="Ravi Vajaria" userId="5f04071e-86b3-4d3d-9714-6b0e243374e4" providerId="ADAL" clId="{D0DA90AB-C62D-43DC-944C-D0E79B1E1408}" dt="2021-06-27T21:53:39.427" v="8409" actId="26606"/>
        <pc:sldMkLst>
          <pc:docMk/>
          <pc:sldMk cId="1847113580" sldId="4108"/>
        </pc:sldMkLst>
        <pc:spChg chg="mod">
          <ac:chgData name="Ravi Vajaria" userId="5f04071e-86b3-4d3d-9714-6b0e243374e4" providerId="ADAL" clId="{D0DA90AB-C62D-43DC-944C-D0E79B1E1408}" dt="2021-06-27T21:53:39.427" v="8409" actId="26606"/>
          <ac:spMkLst>
            <pc:docMk/>
            <pc:sldMk cId="1847113580" sldId="4108"/>
            <ac:spMk id="2" creationId="{FFCA6E29-98B2-4FBA-9EF6-CB1ED53492A0}"/>
          </ac:spMkLst>
        </pc:spChg>
        <pc:spChg chg="mod">
          <ac:chgData name="Ravi Vajaria" userId="5f04071e-86b3-4d3d-9714-6b0e243374e4" providerId="ADAL" clId="{D0DA90AB-C62D-43DC-944C-D0E79B1E1408}" dt="2021-06-27T21:53:39.427" v="8409" actId="26606"/>
          <ac:spMkLst>
            <pc:docMk/>
            <pc:sldMk cId="1847113580" sldId="4108"/>
            <ac:spMk id="3" creationId="{2927FBC5-0629-4448-BF75-4FBC2779997B}"/>
          </ac:spMkLst>
        </pc:spChg>
        <pc:spChg chg="add mod">
          <ac:chgData name="Ravi Vajaria" userId="5f04071e-86b3-4d3d-9714-6b0e243374e4" providerId="ADAL" clId="{D0DA90AB-C62D-43DC-944C-D0E79B1E1408}" dt="2021-06-27T21:53:39.427" v="8409" actId="26606"/>
          <ac:spMkLst>
            <pc:docMk/>
            <pc:sldMk cId="1847113580" sldId="4108"/>
            <ac:spMk id="8" creationId="{04CCB3D1-6D98-438E-92AB-E8E9B768C679}"/>
          </ac:spMkLst>
        </pc:spChg>
      </pc:sldChg>
      <pc:sldChg chg="del">
        <pc:chgData name="Ravi Vajaria" userId="5f04071e-86b3-4d3d-9714-6b0e243374e4" providerId="ADAL" clId="{D0DA90AB-C62D-43DC-944C-D0E79B1E1408}" dt="2021-06-29T02:32:55.636" v="8429" actId="47"/>
        <pc:sldMkLst>
          <pc:docMk/>
          <pc:sldMk cId="978586603" sldId="4109"/>
        </pc:sldMkLst>
      </pc:sldChg>
      <pc:sldChg chg="modSp mod modShow addCm delCm modCm modNotesTx">
        <pc:chgData name="Ravi Vajaria" userId="5f04071e-86b3-4d3d-9714-6b0e243374e4" providerId="ADAL" clId="{D0DA90AB-C62D-43DC-944C-D0E79B1E1408}" dt="2021-06-27T21:59:44.428" v="8427" actId="729"/>
        <pc:sldMkLst>
          <pc:docMk/>
          <pc:sldMk cId="865161953" sldId="4113"/>
        </pc:sldMkLst>
        <pc:spChg chg="mod">
          <ac:chgData name="Ravi Vajaria" userId="5f04071e-86b3-4d3d-9714-6b0e243374e4" providerId="ADAL" clId="{D0DA90AB-C62D-43DC-944C-D0E79B1E1408}" dt="2021-06-27T21:49:14.810" v="8200" actId="6549"/>
          <ac:spMkLst>
            <pc:docMk/>
            <pc:sldMk cId="865161953" sldId="4113"/>
            <ac:spMk id="2" creationId="{FFCA6E29-98B2-4FBA-9EF6-CB1ED53492A0}"/>
          </ac:spMkLst>
        </pc:spChg>
      </pc:sldChg>
      <pc:sldChg chg="modSp mod addCm modCm modNotesTx">
        <pc:chgData name="Ravi Vajaria" userId="5f04071e-86b3-4d3d-9714-6b0e243374e4" providerId="ADAL" clId="{D0DA90AB-C62D-43DC-944C-D0E79B1E1408}" dt="2021-06-27T21:56:47.871" v="8425"/>
        <pc:sldMkLst>
          <pc:docMk/>
          <pc:sldMk cId="3897813601" sldId="4114"/>
        </pc:sldMkLst>
        <pc:spChg chg="mod">
          <ac:chgData name="Ravi Vajaria" userId="5f04071e-86b3-4d3d-9714-6b0e243374e4" providerId="ADAL" clId="{D0DA90AB-C62D-43DC-944C-D0E79B1E1408}" dt="2021-06-27T21:56:36.914" v="8423" actId="6549"/>
          <ac:spMkLst>
            <pc:docMk/>
            <pc:sldMk cId="3897813601" sldId="4114"/>
            <ac:spMk id="2" creationId="{FFCA6E29-98B2-4FBA-9EF6-CB1ED53492A0}"/>
          </ac:spMkLst>
        </pc:spChg>
      </pc:sldChg>
      <pc:sldChg chg="addSp delSp modSp mod ord modNotesTx">
        <pc:chgData name="Ravi Vajaria" userId="5f04071e-86b3-4d3d-9714-6b0e243374e4" providerId="ADAL" clId="{D0DA90AB-C62D-43DC-944C-D0E79B1E1408}" dt="2021-05-25T11:04:36.345" v="7699"/>
        <pc:sldMkLst>
          <pc:docMk/>
          <pc:sldMk cId="2460286217" sldId="4116"/>
        </pc:sldMkLst>
        <pc:spChg chg="mod">
          <ac:chgData name="Ravi Vajaria" userId="5f04071e-86b3-4d3d-9714-6b0e243374e4" providerId="ADAL" clId="{D0DA90AB-C62D-43DC-944C-D0E79B1E1408}" dt="2021-05-24T20:33:33.708" v="6997" actId="20577"/>
          <ac:spMkLst>
            <pc:docMk/>
            <pc:sldMk cId="2460286217" sldId="4116"/>
            <ac:spMk id="2" creationId="{235A289F-834C-4F77-B249-1A359CD5C383}"/>
          </ac:spMkLst>
        </pc:spChg>
        <pc:picChg chg="add del mod">
          <ac:chgData name="Ravi Vajaria" userId="5f04071e-86b3-4d3d-9714-6b0e243374e4" providerId="ADAL" clId="{D0DA90AB-C62D-43DC-944C-D0E79B1E1408}" dt="2021-05-24T20:34:24.795" v="7001" actId="478"/>
          <ac:picMkLst>
            <pc:docMk/>
            <pc:sldMk cId="2460286217" sldId="4116"/>
            <ac:picMk id="5" creationId="{8037D812-5228-4922-8B7B-8E188F9DCFDC}"/>
          </ac:picMkLst>
        </pc:picChg>
        <pc:picChg chg="add mod">
          <ac:chgData name="Ravi Vajaria" userId="5f04071e-86b3-4d3d-9714-6b0e243374e4" providerId="ADAL" clId="{D0DA90AB-C62D-43DC-944C-D0E79B1E1408}" dt="2021-05-24T20:34:43.416" v="7006" actId="1076"/>
          <ac:picMkLst>
            <pc:docMk/>
            <pc:sldMk cId="2460286217" sldId="4116"/>
            <ac:picMk id="7" creationId="{64D4FDC5-DD47-4E19-AF0F-E08C1D9BE2DF}"/>
          </ac:picMkLst>
        </pc:picChg>
      </pc:sldChg>
      <pc:sldChg chg="addSp modSp new mod ord">
        <pc:chgData name="Ravi Vajaria" userId="5f04071e-86b3-4d3d-9714-6b0e243374e4" providerId="ADAL" clId="{D0DA90AB-C62D-43DC-944C-D0E79B1E1408}" dt="2021-05-05T05:46:26.798" v="590" actId="20577"/>
        <pc:sldMkLst>
          <pc:docMk/>
          <pc:sldMk cId="2020163369" sldId="4118"/>
        </pc:sldMkLst>
        <pc:spChg chg="mod">
          <ac:chgData name="Ravi Vajaria" userId="5f04071e-86b3-4d3d-9714-6b0e243374e4" providerId="ADAL" clId="{D0DA90AB-C62D-43DC-944C-D0E79B1E1408}" dt="2021-05-05T05:43:53.184" v="572" actId="20577"/>
          <ac:spMkLst>
            <pc:docMk/>
            <pc:sldMk cId="2020163369" sldId="4118"/>
            <ac:spMk id="2" creationId="{6B05BCE3-71B0-4958-BB19-15157810B0B4}"/>
          </ac:spMkLst>
        </pc:spChg>
        <pc:spChg chg="mod">
          <ac:chgData name="Ravi Vajaria" userId="5f04071e-86b3-4d3d-9714-6b0e243374e4" providerId="ADAL" clId="{D0DA90AB-C62D-43DC-944C-D0E79B1E1408}" dt="2021-05-05T05:46:26.798" v="590" actId="20577"/>
          <ac:spMkLst>
            <pc:docMk/>
            <pc:sldMk cId="2020163369" sldId="4118"/>
            <ac:spMk id="3" creationId="{FCCD777F-76FA-457E-B577-37329ED22BDB}"/>
          </ac:spMkLst>
        </pc:spChg>
        <pc:picChg chg="add mod">
          <ac:chgData name="Ravi Vajaria" userId="5f04071e-86b3-4d3d-9714-6b0e243374e4" providerId="ADAL" clId="{D0DA90AB-C62D-43DC-944C-D0E79B1E1408}" dt="2021-05-05T05:45:39.275" v="574" actId="1076"/>
          <ac:picMkLst>
            <pc:docMk/>
            <pc:sldMk cId="2020163369" sldId="4118"/>
            <ac:picMk id="5" creationId="{7724F540-A079-4EE4-8224-AD1BD54341FC}"/>
          </ac:picMkLst>
        </pc:picChg>
      </pc:sldChg>
      <pc:sldChg chg="addSp delSp modSp add mod modClrScheme chgLayout modNotesTx">
        <pc:chgData name="Ravi Vajaria" userId="5f04071e-86b3-4d3d-9714-6b0e243374e4" providerId="ADAL" clId="{D0DA90AB-C62D-43DC-944C-D0E79B1E1408}" dt="2021-05-26T10:39:35.412" v="7763"/>
        <pc:sldMkLst>
          <pc:docMk/>
          <pc:sldMk cId="1414726468" sldId="4119"/>
        </pc:sldMkLst>
        <pc:spChg chg="del mod">
          <ac:chgData name="Ravi Vajaria" userId="5f04071e-86b3-4d3d-9714-6b0e243374e4" providerId="ADAL" clId="{D0DA90AB-C62D-43DC-944C-D0E79B1E1408}" dt="2021-05-11T11:11:50.020" v="2013" actId="26606"/>
          <ac:spMkLst>
            <pc:docMk/>
            <pc:sldMk cId="1414726468" sldId="4119"/>
            <ac:spMk id="2" creationId="{6B05BCE3-71B0-4958-BB19-15157810B0B4}"/>
          </ac:spMkLst>
        </pc:spChg>
        <pc:spChg chg="mod">
          <ac:chgData name="Ravi Vajaria" userId="5f04071e-86b3-4d3d-9714-6b0e243374e4" providerId="ADAL" clId="{D0DA90AB-C62D-43DC-944C-D0E79B1E1408}" dt="2021-05-11T11:12:56.980" v="2031" actId="27636"/>
          <ac:spMkLst>
            <pc:docMk/>
            <pc:sldMk cId="1414726468" sldId="4119"/>
            <ac:spMk id="3" creationId="{FCCD777F-76FA-457E-B577-37329ED22BDB}"/>
          </ac:spMkLst>
        </pc:spChg>
        <pc:spChg chg="add mod">
          <ac:chgData name="Ravi Vajaria" userId="5f04071e-86b3-4d3d-9714-6b0e243374e4" providerId="ADAL" clId="{D0DA90AB-C62D-43DC-944C-D0E79B1E1408}" dt="2021-05-11T11:11:50.020" v="2013" actId="26606"/>
          <ac:spMkLst>
            <pc:docMk/>
            <pc:sldMk cId="1414726468" sldId="4119"/>
            <ac:spMk id="9" creationId="{32C34FE8-CEDF-470F-AD90-2902969534D8}"/>
          </ac:spMkLst>
        </pc:spChg>
        <pc:graphicFrameChg chg="add mod">
          <ac:chgData name="Ravi Vajaria" userId="5f04071e-86b3-4d3d-9714-6b0e243374e4" providerId="ADAL" clId="{D0DA90AB-C62D-43DC-944C-D0E79B1E1408}" dt="2021-05-11T11:11:50.020" v="2013" actId="26606"/>
          <ac:graphicFrameMkLst>
            <pc:docMk/>
            <pc:sldMk cId="1414726468" sldId="4119"/>
            <ac:graphicFrameMk id="5" creationId="{0A009B08-6512-40B6-998D-CB4DE38A6DE7}"/>
          </ac:graphicFrameMkLst>
        </pc:graphicFrameChg>
      </pc:sldChg>
      <pc:sldChg chg="modSp add mod modNotesTx">
        <pc:chgData name="Ravi Vajaria" userId="5f04071e-86b3-4d3d-9714-6b0e243374e4" providerId="ADAL" clId="{D0DA90AB-C62D-43DC-944C-D0E79B1E1408}" dt="2021-05-20T10:58:13.222" v="3675" actId="20577"/>
        <pc:sldMkLst>
          <pc:docMk/>
          <pc:sldMk cId="3537705150" sldId="4120"/>
        </pc:sldMkLst>
        <pc:spChg chg="mod">
          <ac:chgData name="Ravi Vajaria" userId="5f04071e-86b3-4d3d-9714-6b0e243374e4" providerId="ADAL" clId="{D0DA90AB-C62D-43DC-944C-D0E79B1E1408}" dt="2021-05-20T10:58:13.222" v="3675" actId="20577"/>
          <ac:spMkLst>
            <pc:docMk/>
            <pc:sldMk cId="3537705150" sldId="4120"/>
            <ac:spMk id="2" creationId="{6B05BCE3-71B0-4958-BB19-15157810B0B4}"/>
          </ac:spMkLst>
        </pc:spChg>
        <pc:spChg chg="mod">
          <ac:chgData name="Ravi Vajaria" userId="5f04071e-86b3-4d3d-9714-6b0e243374e4" providerId="ADAL" clId="{D0DA90AB-C62D-43DC-944C-D0E79B1E1408}" dt="2021-05-17T01:03:04.962" v="3394" actId="6549"/>
          <ac:spMkLst>
            <pc:docMk/>
            <pc:sldMk cId="3537705150" sldId="4120"/>
            <ac:spMk id="3" creationId="{FCCD777F-76FA-457E-B577-37329ED22BDB}"/>
          </ac:spMkLst>
        </pc:spChg>
      </pc:sldChg>
      <pc:sldChg chg="addSp modSp add mod modClrScheme chgLayout">
        <pc:chgData name="Ravi Vajaria" userId="5f04071e-86b3-4d3d-9714-6b0e243374e4" providerId="ADAL" clId="{D0DA90AB-C62D-43DC-944C-D0E79B1E1408}" dt="2021-05-24T20:26:56.195" v="6925" actId="1076"/>
        <pc:sldMkLst>
          <pc:docMk/>
          <pc:sldMk cId="3610272055" sldId="4121"/>
        </pc:sldMkLst>
        <pc:spChg chg="mod">
          <ac:chgData name="Ravi Vajaria" userId="5f04071e-86b3-4d3d-9714-6b0e243374e4" providerId="ADAL" clId="{D0DA90AB-C62D-43DC-944C-D0E79B1E1408}" dt="2021-05-24T20:26:37.230" v="6918" actId="26606"/>
          <ac:spMkLst>
            <pc:docMk/>
            <pc:sldMk cId="3610272055" sldId="4121"/>
            <ac:spMk id="2" creationId="{6B05BCE3-71B0-4958-BB19-15157810B0B4}"/>
          </ac:spMkLst>
        </pc:spChg>
        <pc:spChg chg="mod ord">
          <ac:chgData name="Ravi Vajaria" userId="5f04071e-86b3-4d3d-9714-6b0e243374e4" providerId="ADAL" clId="{D0DA90AB-C62D-43DC-944C-D0E79B1E1408}" dt="2021-05-24T20:26:37.230" v="6918" actId="26606"/>
          <ac:spMkLst>
            <pc:docMk/>
            <pc:sldMk cId="3610272055" sldId="4121"/>
            <ac:spMk id="3" creationId="{FCCD777F-76FA-457E-B577-37329ED22BDB}"/>
          </ac:spMkLst>
        </pc:spChg>
        <pc:picChg chg="add mod">
          <ac:chgData name="Ravi Vajaria" userId="5f04071e-86b3-4d3d-9714-6b0e243374e4" providerId="ADAL" clId="{D0DA90AB-C62D-43DC-944C-D0E79B1E1408}" dt="2021-05-24T20:26:56.195" v="6925" actId="1076"/>
          <ac:picMkLst>
            <pc:docMk/>
            <pc:sldMk cId="3610272055" sldId="4121"/>
            <ac:picMk id="5" creationId="{94D8CA9A-172D-40F8-9AED-9A925EFAD134}"/>
          </ac:picMkLst>
        </pc:picChg>
      </pc:sldChg>
      <pc:sldChg chg="modSp add del mod">
        <pc:chgData name="Ravi Vajaria" userId="5f04071e-86b3-4d3d-9714-6b0e243374e4" providerId="ADAL" clId="{D0DA90AB-C62D-43DC-944C-D0E79B1E1408}" dt="2021-05-24T20:27:08.399" v="6926" actId="47"/>
        <pc:sldMkLst>
          <pc:docMk/>
          <pc:sldMk cId="1511495144" sldId="4122"/>
        </pc:sldMkLst>
        <pc:spChg chg="mod">
          <ac:chgData name="Ravi Vajaria" userId="5f04071e-86b3-4d3d-9714-6b0e243374e4" providerId="ADAL" clId="{D0DA90AB-C62D-43DC-944C-D0E79B1E1408}" dt="2021-05-05T02:27:34.062" v="48" actId="6549"/>
          <ac:spMkLst>
            <pc:docMk/>
            <pc:sldMk cId="1511495144" sldId="4122"/>
            <ac:spMk id="2" creationId="{6B05BCE3-71B0-4958-BB19-15157810B0B4}"/>
          </ac:spMkLst>
        </pc:spChg>
        <pc:spChg chg="mod">
          <ac:chgData name="Ravi Vajaria" userId="5f04071e-86b3-4d3d-9714-6b0e243374e4" providerId="ADAL" clId="{D0DA90AB-C62D-43DC-944C-D0E79B1E1408}" dt="2021-05-05T02:27:26.410" v="46"/>
          <ac:spMkLst>
            <pc:docMk/>
            <pc:sldMk cId="1511495144" sldId="4122"/>
            <ac:spMk id="3" creationId="{FCCD777F-76FA-457E-B577-37329ED22BDB}"/>
          </ac:spMkLst>
        </pc:spChg>
      </pc:sldChg>
      <pc:sldChg chg="modSp add del mod">
        <pc:chgData name="Ravi Vajaria" userId="5f04071e-86b3-4d3d-9714-6b0e243374e4" providerId="ADAL" clId="{D0DA90AB-C62D-43DC-944C-D0E79B1E1408}" dt="2021-05-24T20:27:10.081" v="6927" actId="47"/>
        <pc:sldMkLst>
          <pc:docMk/>
          <pc:sldMk cId="602972243" sldId="4123"/>
        </pc:sldMkLst>
        <pc:spChg chg="mod">
          <ac:chgData name="Ravi Vajaria" userId="5f04071e-86b3-4d3d-9714-6b0e243374e4" providerId="ADAL" clId="{D0DA90AB-C62D-43DC-944C-D0E79B1E1408}" dt="2021-05-05T02:27:39.931" v="49" actId="21"/>
          <ac:spMkLst>
            <pc:docMk/>
            <pc:sldMk cId="602972243" sldId="4123"/>
            <ac:spMk id="2" creationId="{6B05BCE3-71B0-4958-BB19-15157810B0B4}"/>
          </ac:spMkLst>
        </pc:spChg>
        <pc:spChg chg="mod">
          <ac:chgData name="Ravi Vajaria" userId="5f04071e-86b3-4d3d-9714-6b0e243374e4" providerId="ADAL" clId="{D0DA90AB-C62D-43DC-944C-D0E79B1E1408}" dt="2021-05-05T02:27:44.411" v="51"/>
          <ac:spMkLst>
            <pc:docMk/>
            <pc:sldMk cId="602972243" sldId="4123"/>
            <ac:spMk id="3" creationId="{FCCD777F-76FA-457E-B577-37329ED22BDB}"/>
          </ac:spMkLst>
        </pc:spChg>
      </pc:sldChg>
      <pc:sldChg chg="modSp add del mod modNotesTx">
        <pc:chgData name="Ravi Vajaria" userId="5f04071e-86b3-4d3d-9714-6b0e243374e4" providerId="ADAL" clId="{D0DA90AB-C62D-43DC-944C-D0E79B1E1408}" dt="2021-05-10T09:50:05.181" v="647" actId="47"/>
        <pc:sldMkLst>
          <pc:docMk/>
          <pc:sldMk cId="3398870292" sldId="4124"/>
        </pc:sldMkLst>
        <pc:spChg chg="mod">
          <ac:chgData name="Ravi Vajaria" userId="5f04071e-86b3-4d3d-9714-6b0e243374e4" providerId="ADAL" clId="{D0DA90AB-C62D-43DC-944C-D0E79B1E1408}" dt="2021-05-10T09:49:23.542" v="644" actId="20577"/>
          <ac:spMkLst>
            <pc:docMk/>
            <pc:sldMk cId="3398870292" sldId="4124"/>
            <ac:spMk id="3" creationId="{FCCD777F-76FA-457E-B577-37329ED22BDB}"/>
          </ac:spMkLst>
        </pc:spChg>
      </pc:sldChg>
      <pc:sldChg chg="modSp add mod ord modClrScheme chgLayout modNotesTx">
        <pc:chgData name="Ravi Vajaria" userId="5f04071e-86b3-4d3d-9714-6b0e243374e4" providerId="ADAL" clId="{D0DA90AB-C62D-43DC-944C-D0E79B1E1408}" dt="2021-05-05T03:21:51.725" v="458" actId="20577"/>
        <pc:sldMkLst>
          <pc:docMk/>
          <pc:sldMk cId="814887013" sldId="4125"/>
        </pc:sldMkLst>
        <pc:spChg chg="mod">
          <ac:chgData name="Ravi Vajaria" userId="5f04071e-86b3-4d3d-9714-6b0e243374e4" providerId="ADAL" clId="{D0DA90AB-C62D-43DC-944C-D0E79B1E1408}" dt="2021-05-05T03:21:51.725" v="458" actId="20577"/>
          <ac:spMkLst>
            <pc:docMk/>
            <pc:sldMk cId="814887013" sldId="4125"/>
            <ac:spMk id="2" creationId="{6B05BCE3-71B0-4958-BB19-15157810B0B4}"/>
          </ac:spMkLst>
        </pc:spChg>
        <pc:spChg chg="mod">
          <ac:chgData name="Ravi Vajaria" userId="5f04071e-86b3-4d3d-9714-6b0e243374e4" providerId="ADAL" clId="{D0DA90AB-C62D-43DC-944C-D0E79B1E1408}" dt="2021-05-05T03:18:25.145" v="437" actId="26606"/>
          <ac:spMkLst>
            <pc:docMk/>
            <pc:sldMk cId="814887013" sldId="4125"/>
            <ac:spMk id="3" creationId="{FCCD777F-76FA-457E-B577-37329ED22BDB}"/>
          </ac:spMkLst>
        </pc:spChg>
      </pc:sldChg>
      <pc:sldChg chg="modSp add del mod">
        <pc:chgData name="Ravi Vajaria" userId="5f04071e-86b3-4d3d-9714-6b0e243374e4" providerId="ADAL" clId="{D0DA90AB-C62D-43DC-944C-D0E79B1E1408}" dt="2021-05-05T05:46:30.414" v="591" actId="47"/>
        <pc:sldMkLst>
          <pc:docMk/>
          <pc:sldMk cId="2598012142" sldId="4126"/>
        </pc:sldMkLst>
        <pc:spChg chg="mod">
          <ac:chgData name="Ravi Vajaria" userId="5f04071e-86b3-4d3d-9714-6b0e243374e4" providerId="ADAL" clId="{D0DA90AB-C62D-43DC-944C-D0E79B1E1408}" dt="2021-05-05T02:38:57.887" v="66" actId="6549"/>
          <ac:spMkLst>
            <pc:docMk/>
            <pc:sldMk cId="2598012142" sldId="4126"/>
            <ac:spMk id="3" creationId="{FCCD777F-76FA-457E-B577-37329ED22BDB}"/>
          </ac:spMkLst>
        </pc:spChg>
      </pc:sldChg>
      <pc:sldChg chg="modSp add mod modShow">
        <pc:chgData name="Ravi Vajaria" userId="5f04071e-86b3-4d3d-9714-6b0e243374e4" providerId="ADAL" clId="{D0DA90AB-C62D-43DC-944C-D0E79B1E1408}" dt="2021-06-29T02:32:20.350" v="8428" actId="729"/>
        <pc:sldMkLst>
          <pc:docMk/>
          <pc:sldMk cId="4098733889" sldId="4127"/>
        </pc:sldMkLst>
        <pc:spChg chg="mod">
          <ac:chgData name="Ravi Vajaria" userId="5f04071e-86b3-4d3d-9714-6b0e243374e4" providerId="ADAL" clId="{D0DA90AB-C62D-43DC-944C-D0E79B1E1408}" dt="2021-05-10T09:35:14.437" v="596" actId="20577"/>
          <ac:spMkLst>
            <pc:docMk/>
            <pc:sldMk cId="4098733889" sldId="4127"/>
            <ac:spMk id="2" creationId="{6B05BCE3-71B0-4958-BB19-15157810B0B4}"/>
          </ac:spMkLst>
        </pc:spChg>
        <pc:spChg chg="mod">
          <ac:chgData name="Ravi Vajaria" userId="5f04071e-86b3-4d3d-9714-6b0e243374e4" providerId="ADAL" clId="{D0DA90AB-C62D-43DC-944C-D0E79B1E1408}" dt="2021-05-05T02:39:09.848" v="68" actId="6549"/>
          <ac:spMkLst>
            <pc:docMk/>
            <pc:sldMk cId="4098733889" sldId="4127"/>
            <ac:spMk id="3" creationId="{FCCD777F-76FA-457E-B577-37329ED22BDB}"/>
          </ac:spMkLst>
        </pc:spChg>
      </pc:sldChg>
      <pc:sldChg chg="add del">
        <pc:chgData name="Ravi Vajaria" userId="5f04071e-86b3-4d3d-9714-6b0e243374e4" providerId="ADAL" clId="{D0DA90AB-C62D-43DC-944C-D0E79B1E1408}" dt="2021-05-05T02:39:15.090" v="69" actId="47"/>
        <pc:sldMkLst>
          <pc:docMk/>
          <pc:sldMk cId="148623081" sldId="4128"/>
        </pc:sldMkLst>
      </pc:sldChg>
      <pc:sldChg chg="addSp modSp new mod ord">
        <pc:chgData name="Ravi Vajaria" userId="5f04071e-86b3-4d3d-9714-6b0e243374e4" providerId="ADAL" clId="{D0DA90AB-C62D-43DC-944C-D0E79B1E1408}" dt="2021-05-05T03:19:56.500" v="449" actId="1076"/>
        <pc:sldMkLst>
          <pc:docMk/>
          <pc:sldMk cId="3963125499" sldId="4128"/>
        </pc:sldMkLst>
        <pc:picChg chg="add mod">
          <ac:chgData name="Ravi Vajaria" userId="5f04071e-86b3-4d3d-9714-6b0e243374e4" providerId="ADAL" clId="{D0DA90AB-C62D-43DC-944C-D0E79B1E1408}" dt="2021-05-05T03:19:56.500" v="449" actId="1076"/>
          <ac:picMkLst>
            <pc:docMk/>
            <pc:sldMk cId="3963125499" sldId="4128"/>
            <ac:picMk id="3" creationId="{48A7C43E-6987-4FBE-8BF6-B87A92C38D1A}"/>
          </ac:picMkLst>
        </pc:picChg>
      </pc:sldChg>
      <pc:sldChg chg="new del">
        <pc:chgData name="Ravi Vajaria" userId="5f04071e-86b3-4d3d-9714-6b0e243374e4" providerId="ADAL" clId="{D0DA90AB-C62D-43DC-944C-D0E79B1E1408}" dt="2021-05-05T03:19:33.374" v="443" actId="47"/>
        <pc:sldMkLst>
          <pc:docMk/>
          <pc:sldMk cId="4081330799" sldId="4128"/>
        </pc:sldMkLst>
      </pc:sldChg>
      <pc:sldChg chg="addSp modSp new mod">
        <pc:chgData name="Ravi Vajaria" userId="5f04071e-86b3-4d3d-9714-6b0e243374e4" providerId="ADAL" clId="{D0DA90AB-C62D-43DC-944C-D0E79B1E1408}" dt="2021-05-05T03:20:52.225" v="453" actId="14100"/>
        <pc:sldMkLst>
          <pc:docMk/>
          <pc:sldMk cId="1680974701" sldId="4129"/>
        </pc:sldMkLst>
        <pc:picChg chg="add mod">
          <ac:chgData name="Ravi Vajaria" userId="5f04071e-86b3-4d3d-9714-6b0e243374e4" providerId="ADAL" clId="{D0DA90AB-C62D-43DC-944C-D0E79B1E1408}" dt="2021-05-05T03:20:52.225" v="453" actId="14100"/>
          <ac:picMkLst>
            <pc:docMk/>
            <pc:sldMk cId="1680974701" sldId="4129"/>
            <ac:picMk id="3" creationId="{74B3A893-DA77-4B20-91AA-C79A66A598FD}"/>
          </ac:picMkLst>
        </pc:picChg>
      </pc:sldChg>
      <pc:sldChg chg="addSp new mod">
        <pc:chgData name="Ravi Vajaria" userId="5f04071e-86b3-4d3d-9714-6b0e243374e4" providerId="ADAL" clId="{D0DA90AB-C62D-43DC-944C-D0E79B1E1408}" dt="2021-05-05T03:22:40.728" v="459" actId="22"/>
        <pc:sldMkLst>
          <pc:docMk/>
          <pc:sldMk cId="463245887" sldId="4130"/>
        </pc:sldMkLst>
        <pc:picChg chg="add">
          <ac:chgData name="Ravi Vajaria" userId="5f04071e-86b3-4d3d-9714-6b0e243374e4" providerId="ADAL" clId="{D0DA90AB-C62D-43DC-944C-D0E79B1E1408}" dt="2021-05-05T03:22:40.728" v="459" actId="22"/>
          <ac:picMkLst>
            <pc:docMk/>
            <pc:sldMk cId="463245887" sldId="4130"/>
            <ac:picMk id="3" creationId="{38177E14-9735-4686-8388-48B0BBACB914}"/>
          </ac:picMkLst>
        </pc:picChg>
      </pc:sldChg>
      <pc:sldChg chg="addSp new mod">
        <pc:chgData name="Ravi Vajaria" userId="5f04071e-86b3-4d3d-9714-6b0e243374e4" providerId="ADAL" clId="{D0DA90AB-C62D-43DC-944C-D0E79B1E1408}" dt="2021-05-05T03:23:25.983" v="461" actId="22"/>
        <pc:sldMkLst>
          <pc:docMk/>
          <pc:sldMk cId="2891586009" sldId="4131"/>
        </pc:sldMkLst>
        <pc:picChg chg="add">
          <ac:chgData name="Ravi Vajaria" userId="5f04071e-86b3-4d3d-9714-6b0e243374e4" providerId="ADAL" clId="{D0DA90AB-C62D-43DC-944C-D0E79B1E1408}" dt="2021-05-05T03:23:25.983" v="461" actId="22"/>
          <ac:picMkLst>
            <pc:docMk/>
            <pc:sldMk cId="2891586009" sldId="4131"/>
            <ac:picMk id="3" creationId="{3B545712-3274-422C-90C3-4F41C723E3FA}"/>
          </ac:picMkLst>
        </pc:picChg>
      </pc:sldChg>
      <pc:sldChg chg="addSp new mod">
        <pc:chgData name="Ravi Vajaria" userId="5f04071e-86b3-4d3d-9714-6b0e243374e4" providerId="ADAL" clId="{D0DA90AB-C62D-43DC-944C-D0E79B1E1408}" dt="2021-05-05T03:25:09.788" v="463" actId="22"/>
        <pc:sldMkLst>
          <pc:docMk/>
          <pc:sldMk cId="3379116859" sldId="4132"/>
        </pc:sldMkLst>
        <pc:picChg chg="add">
          <ac:chgData name="Ravi Vajaria" userId="5f04071e-86b3-4d3d-9714-6b0e243374e4" providerId="ADAL" clId="{D0DA90AB-C62D-43DC-944C-D0E79B1E1408}" dt="2021-05-05T03:25:09.788" v="463" actId="22"/>
          <ac:picMkLst>
            <pc:docMk/>
            <pc:sldMk cId="3379116859" sldId="4132"/>
            <ac:picMk id="3" creationId="{DFE4D67F-A187-4699-BF99-E31620095322}"/>
          </ac:picMkLst>
        </pc:picChg>
      </pc:sldChg>
      <pc:sldChg chg="addSp delSp modSp new mod modClrScheme chgLayout">
        <pc:chgData name="Ravi Vajaria" userId="5f04071e-86b3-4d3d-9714-6b0e243374e4" providerId="ADAL" clId="{D0DA90AB-C62D-43DC-944C-D0E79B1E1408}" dt="2021-05-10T10:24:01.485" v="861" actId="6549"/>
        <pc:sldMkLst>
          <pc:docMk/>
          <pc:sldMk cId="3232283086" sldId="4133"/>
        </pc:sldMkLst>
        <pc:spChg chg="add del mod">
          <ac:chgData name="Ravi Vajaria" userId="5f04071e-86b3-4d3d-9714-6b0e243374e4" providerId="ADAL" clId="{D0DA90AB-C62D-43DC-944C-D0E79B1E1408}" dt="2021-05-10T09:53:44.284" v="708" actId="26606"/>
          <ac:spMkLst>
            <pc:docMk/>
            <pc:sldMk cId="3232283086" sldId="4133"/>
            <ac:spMk id="2" creationId="{B229500A-11DD-428E-A884-C39BE0CC5709}"/>
          </ac:spMkLst>
        </pc:spChg>
        <pc:spChg chg="mod ord">
          <ac:chgData name="Ravi Vajaria" userId="5f04071e-86b3-4d3d-9714-6b0e243374e4" providerId="ADAL" clId="{D0DA90AB-C62D-43DC-944C-D0E79B1E1408}" dt="2021-05-10T09:53:44.284" v="708" actId="26606"/>
          <ac:spMkLst>
            <pc:docMk/>
            <pc:sldMk cId="3232283086" sldId="4133"/>
            <ac:spMk id="3" creationId="{E9DDAA49-4062-45B9-9124-69CC65E12E7F}"/>
          </ac:spMkLst>
        </pc:spChg>
        <pc:spChg chg="mod">
          <ac:chgData name="Ravi Vajaria" userId="5f04071e-86b3-4d3d-9714-6b0e243374e4" providerId="ADAL" clId="{D0DA90AB-C62D-43DC-944C-D0E79B1E1408}" dt="2021-05-10T10:24:01.485" v="861" actId="6549"/>
          <ac:spMkLst>
            <pc:docMk/>
            <pc:sldMk cId="3232283086" sldId="4133"/>
            <ac:spMk id="4" creationId="{0A9E7748-9D5C-4155-8B33-ED342609B146}"/>
          </ac:spMkLst>
        </pc:spChg>
        <pc:graphicFrameChg chg="add del mod">
          <ac:chgData name="Ravi Vajaria" userId="5f04071e-86b3-4d3d-9714-6b0e243374e4" providerId="ADAL" clId="{D0DA90AB-C62D-43DC-944C-D0E79B1E1408}" dt="2021-05-10T09:52:27.781" v="700" actId="26606"/>
          <ac:graphicFrameMkLst>
            <pc:docMk/>
            <pc:sldMk cId="3232283086" sldId="4133"/>
            <ac:graphicFrameMk id="6" creationId="{7629EAA1-9296-40F6-AC4A-0C0CDCC68139}"/>
          </ac:graphicFrameMkLst>
        </pc:graphicFrameChg>
        <pc:graphicFrameChg chg="add del mod">
          <ac:chgData name="Ravi Vajaria" userId="5f04071e-86b3-4d3d-9714-6b0e243374e4" providerId="ADAL" clId="{D0DA90AB-C62D-43DC-944C-D0E79B1E1408}" dt="2021-05-10T09:52:35.200" v="702" actId="26606"/>
          <ac:graphicFrameMkLst>
            <pc:docMk/>
            <pc:sldMk cId="3232283086" sldId="4133"/>
            <ac:graphicFrameMk id="8" creationId="{068B1CFB-8C26-4D78-8228-1737020337BF}"/>
          </ac:graphicFrameMkLst>
        </pc:graphicFrameChg>
        <pc:graphicFrameChg chg="add del mod">
          <ac:chgData name="Ravi Vajaria" userId="5f04071e-86b3-4d3d-9714-6b0e243374e4" providerId="ADAL" clId="{D0DA90AB-C62D-43DC-944C-D0E79B1E1408}" dt="2021-05-10T09:52:46.763" v="704" actId="26606"/>
          <ac:graphicFrameMkLst>
            <pc:docMk/>
            <pc:sldMk cId="3232283086" sldId="4133"/>
            <ac:graphicFrameMk id="10" creationId="{2DAA54C4-D73C-415D-9071-78F738FDA6E0}"/>
          </ac:graphicFrameMkLst>
        </pc:graphicFrameChg>
        <pc:graphicFrameChg chg="add del">
          <ac:chgData name="Ravi Vajaria" userId="5f04071e-86b3-4d3d-9714-6b0e243374e4" providerId="ADAL" clId="{D0DA90AB-C62D-43DC-944C-D0E79B1E1408}" dt="2021-05-10T09:53:00.664" v="706" actId="26606"/>
          <ac:graphicFrameMkLst>
            <pc:docMk/>
            <pc:sldMk cId="3232283086" sldId="4133"/>
            <ac:graphicFrameMk id="12" creationId="{47719319-C5A4-4B1E-868A-478527A4098D}"/>
          </ac:graphicFrameMkLst>
        </pc:graphicFrameChg>
        <pc:graphicFrameChg chg="add del">
          <ac:chgData name="Ravi Vajaria" userId="5f04071e-86b3-4d3d-9714-6b0e243374e4" providerId="ADAL" clId="{D0DA90AB-C62D-43DC-944C-D0E79B1E1408}" dt="2021-05-10T09:53:44.284" v="708" actId="26606"/>
          <ac:graphicFrameMkLst>
            <pc:docMk/>
            <pc:sldMk cId="3232283086" sldId="4133"/>
            <ac:graphicFrameMk id="14" creationId="{983D92C5-9CCF-4418-AA20-D065D4B117D3}"/>
          </ac:graphicFrameMkLst>
        </pc:graphicFrameChg>
      </pc:sldChg>
      <pc:sldChg chg="addSp modSp add mod ord modClrScheme chgLayout">
        <pc:chgData name="Ravi Vajaria" userId="5f04071e-86b3-4d3d-9714-6b0e243374e4" providerId="ADAL" clId="{D0DA90AB-C62D-43DC-944C-D0E79B1E1408}" dt="2021-05-10T10:13:10.010" v="842" actId="20577"/>
        <pc:sldMkLst>
          <pc:docMk/>
          <pc:sldMk cId="946138118" sldId="4134"/>
        </pc:sldMkLst>
        <pc:spChg chg="mod ord">
          <ac:chgData name="Ravi Vajaria" userId="5f04071e-86b3-4d3d-9714-6b0e243374e4" providerId="ADAL" clId="{D0DA90AB-C62D-43DC-944C-D0E79B1E1408}" dt="2021-05-10T10:13:10.010" v="842" actId="20577"/>
          <ac:spMkLst>
            <pc:docMk/>
            <pc:sldMk cId="946138118" sldId="4134"/>
            <ac:spMk id="2" creationId="{6B05BCE3-71B0-4958-BB19-15157810B0B4}"/>
          </ac:spMkLst>
        </pc:spChg>
        <pc:spChg chg="mod ord">
          <ac:chgData name="Ravi Vajaria" userId="5f04071e-86b3-4d3d-9714-6b0e243374e4" providerId="ADAL" clId="{D0DA90AB-C62D-43DC-944C-D0E79B1E1408}" dt="2021-05-10T10:12:47.763" v="835" actId="26606"/>
          <ac:spMkLst>
            <pc:docMk/>
            <pc:sldMk cId="946138118" sldId="4134"/>
            <ac:spMk id="3" creationId="{FCCD777F-76FA-457E-B577-37329ED22BDB}"/>
          </ac:spMkLst>
        </pc:spChg>
        <pc:picChg chg="add mod">
          <ac:chgData name="Ravi Vajaria" userId="5f04071e-86b3-4d3d-9714-6b0e243374e4" providerId="ADAL" clId="{D0DA90AB-C62D-43DC-944C-D0E79B1E1408}" dt="2021-05-10T10:12:57.117" v="838" actId="14100"/>
          <ac:picMkLst>
            <pc:docMk/>
            <pc:sldMk cId="946138118" sldId="4134"/>
            <ac:picMk id="5" creationId="{4CB27C45-3422-480B-897F-FF1B22C58152}"/>
          </ac:picMkLst>
        </pc:picChg>
      </pc:sldChg>
      <pc:sldChg chg="modSp mod">
        <pc:chgData name="Ravi Vajaria" userId="5f04071e-86b3-4d3d-9714-6b0e243374e4" providerId="ADAL" clId="{D0DA90AB-C62D-43DC-944C-D0E79B1E1408}" dt="2021-05-10T10:17:17.996" v="858" actId="20577"/>
        <pc:sldMkLst>
          <pc:docMk/>
          <pc:sldMk cId="984625542" sldId="4135"/>
        </pc:sldMkLst>
        <pc:spChg chg="mod">
          <ac:chgData name="Ravi Vajaria" userId="5f04071e-86b3-4d3d-9714-6b0e243374e4" providerId="ADAL" clId="{D0DA90AB-C62D-43DC-944C-D0E79B1E1408}" dt="2021-05-10T10:17:17.996" v="858" actId="20577"/>
          <ac:spMkLst>
            <pc:docMk/>
            <pc:sldMk cId="984625542" sldId="4135"/>
            <ac:spMk id="3" creationId="{53D3297B-1938-4EA7-8B6E-E5CF92F735CB}"/>
          </ac:spMkLst>
        </pc:spChg>
      </pc:sldChg>
      <pc:sldChg chg="modSp mod">
        <pc:chgData name="Ravi Vajaria" userId="5f04071e-86b3-4d3d-9714-6b0e243374e4" providerId="ADAL" clId="{D0DA90AB-C62D-43DC-944C-D0E79B1E1408}" dt="2021-05-10T10:36:04.253" v="1025" actId="20577"/>
        <pc:sldMkLst>
          <pc:docMk/>
          <pc:sldMk cId="1529513797" sldId="2076137600"/>
        </pc:sldMkLst>
        <pc:spChg chg="mod">
          <ac:chgData name="Ravi Vajaria" userId="5f04071e-86b3-4d3d-9714-6b0e243374e4" providerId="ADAL" clId="{D0DA90AB-C62D-43DC-944C-D0E79B1E1408}" dt="2021-05-10T10:30:08.876" v="914" actId="1035"/>
          <ac:spMkLst>
            <pc:docMk/>
            <pc:sldMk cId="1529513797" sldId="2076137600"/>
            <ac:spMk id="2" creationId="{C69606FB-8EA1-4C13-8C82-2F731A9D213F}"/>
          </ac:spMkLst>
        </pc:spChg>
        <pc:spChg chg="mod">
          <ac:chgData name="Ravi Vajaria" userId="5f04071e-86b3-4d3d-9714-6b0e243374e4" providerId="ADAL" clId="{D0DA90AB-C62D-43DC-944C-D0E79B1E1408}" dt="2021-05-10T10:30:08.876" v="914" actId="1035"/>
          <ac:spMkLst>
            <pc:docMk/>
            <pc:sldMk cId="1529513797" sldId="2076137600"/>
            <ac:spMk id="3" creationId="{B088CEBF-495A-4BA5-B3C1-0D5112BF715C}"/>
          </ac:spMkLst>
        </pc:spChg>
        <pc:spChg chg="mod">
          <ac:chgData name="Ravi Vajaria" userId="5f04071e-86b3-4d3d-9714-6b0e243374e4" providerId="ADAL" clId="{D0DA90AB-C62D-43DC-944C-D0E79B1E1408}" dt="2021-05-10T10:36:04.253" v="1025" actId="20577"/>
          <ac:spMkLst>
            <pc:docMk/>
            <pc:sldMk cId="1529513797" sldId="2076137600"/>
            <ac:spMk id="6" creationId="{F9CB73BB-2AA6-458F-9B0A-E987A051A35E}"/>
          </ac:spMkLst>
        </pc:spChg>
        <pc:spChg chg="mod">
          <ac:chgData name="Ravi Vajaria" userId="5f04071e-86b3-4d3d-9714-6b0e243374e4" providerId="ADAL" clId="{D0DA90AB-C62D-43DC-944C-D0E79B1E1408}" dt="2021-05-10T10:30:08.876" v="914" actId="1035"/>
          <ac:spMkLst>
            <pc:docMk/>
            <pc:sldMk cId="1529513797" sldId="2076137600"/>
            <ac:spMk id="7" creationId="{EA8FB0FB-23BC-464B-8D4C-045B6BDD1793}"/>
          </ac:spMkLst>
        </pc:spChg>
        <pc:spChg chg="mod">
          <ac:chgData name="Ravi Vajaria" userId="5f04071e-86b3-4d3d-9714-6b0e243374e4" providerId="ADAL" clId="{D0DA90AB-C62D-43DC-944C-D0E79B1E1408}" dt="2021-05-10T10:30:08.876" v="914" actId="1035"/>
          <ac:spMkLst>
            <pc:docMk/>
            <pc:sldMk cId="1529513797" sldId="2076137600"/>
            <ac:spMk id="10" creationId="{C63E47B0-697F-4E79-A847-0EF4E8ACC540}"/>
          </ac:spMkLst>
        </pc:spChg>
      </pc:sldChg>
      <pc:sldChg chg="modSp mod">
        <pc:chgData name="Ravi Vajaria" userId="5f04071e-86b3-4d3d-9714-6b0e243374e4" providerId="ADAL" clId="{D0DA90AB-C62D-43DC-944C-D0E79B1E1408}" dt="2021-05-10T10:35:57.445" v="1021" actId="20577"/>
        <pc:sldMkLst>
          <pc:docMk/>
          <pc:sldMk cId="2438606183" sldId="2076137632"/>
        </pc:sldMkLst>
        <pc:spChg chg="mod">
          <ac:chgData name="Ravi Vajaria" userId="5f04071e-86b3-4d3d-9714-6b0e243374e4" providerId="ADAL" clId="{D0DA90AB-C62D-43DC-944C-D0E79B1E1408}" dt="2021-05-10T10:24:46.226" v="874" actId="20577"/>
          <ac:spMkLst>
            <pc:docMk/>
            <pc:sldMk cId="2438606183" sldId="2076137632"/>
            <ac:spMk id="4" creationId="{862E8EBB-C57D-4F4B-9113-1DAC57FD2D3D}"/>
          </ac:spMkLst>
        </pc:spChg>
        <pc:spChg chg="mod">
          <ac:chgData name="Ravi Vajaria" userId="5f04071e-86b3-4d3d-9714-6b0e243374e4" providerId="ADAL" clId="{D0DA90AB-C62D-43DC-944C-D0E79B1E1408}" dt="2021-05-10T10:35:57.445" v="1021" actId="20577"/>
          <ac:spMkLst>
            <pc:docMk/>
            <pc:sldMk cId="2438606183" sldId="2076137632"/>
            <ac:spMk id="6" creationId="{F9CB73BB-2AA6-458F-9B0A-E987A051A35E}"/>
          </ac:spMkLst>
        </pc:spChg>
      </pc:sldChg>
      <pc:sldChg chg="modSp mod">
        <pc:chgData name="Ravi Vajaria" userId="5f04071e-86b3-4d3d-9714-6b0e243374e4" providerId="ADAL" clId="{D0DA90AB-C62D-43DC-944C-D0E79B1E1408}" dt="2021-05-10T10:28:34.513" v="881" actId="313"/>
        <pc:sldMkLst>
          <pc:docMk/>
          <pc:sldMk cId="1801335864" sldId="2076137633"/>
        </pc:sldMkLst>
        <pc:spChg chg="mod">
          <ac:chgData name="Ravi Vajaria" userId="5f04071e-86b3-4d3d-9714-6b0e243374e4" providerId="ADAL" clId="{D0DA90AB-C62D-43DC-944C-D0E79B1E1408}" dt="2021-05-10T10:28:34.513" v="881" actId="313"/>
          <ac:spMkLst>
            <pc:docMk/>
            <pc:sldMk cId="1801335864" sldId="2076137633"/>
            <ac:spMk id="6" creationId="{F9CB73BB-2AA6-458F-9B0A-E987A051A35E}"/>
          </ac:spMkLst>
        </pc:spChg>
      </pc:sldChg>
      <pc:sldChg chg="modSp mod">
        <pc:chgData name="Ravi Vajaria" userId="5f04071e-86b3-4d3d-9714-6b0e243374e4" providerId="ADAL" clId="{D0DA90AB-C62D-43DC-944C-D0E79B1E1408}" dt="2021-05-10T10:31:28.657" v="947" actId="404"/>
        <pc:sldMkLst>
          <pc:docMk/>
          <pc:sldMk cId="3096072114" sldId="2076137637"/>
        </pc:sldMkLst>
        <pc:spChg chg="mod">
          <ac:chgData name="Ravi Vajaria" userId="5f04071e-86b3-4d3d-9714-6b0e243374e4" providerId="ADAL" clId="{D0DA90AB-C62D-43DC-944C-D0E79B1E1408}" dt="2021-05-10T10:31:28.657" v="947" actId="404"/>
          <ac:spMkLst>
            <pc:docMk/>
            <pc:sldMk cId="3096072114" sldId="2076137637"/>
            <ac:spMk id="6" creationId="{F9CB73BB-2AA6-458F-9B0A-E987A051A35E}"/>
          </ac:spMkLst>
        </pc:spChg>
      </pc:sldChg>
      <pc:sldChg chg="modSp del mod">
        <pc:chgData name="Ravi Vajaria" userId="5f04071e-86b3-4d3d-9714-6b0e243374e4" providerId="ADAL" clId="{D0DA90AB-C62D-43DC-944C-D0E79B1E1408}" dt="2021-05-10T10:35:46.990" v="1017" actId="47"/>
        <pc:sldMkLst>
          <pc:docMk/>
          <pc:sldMk cId="2200536974" sldId="2076137638"/>
        </pc:sldMkLst>
        <pc:spChg chg="mod">
          <ac:chgData name="Ravi Vajaria" userId="5f04071e-86b3-4d3d-9714-6b0e243374e4" providerId="ADAL" clId="{D0DA90AB-C62D-43DC-944C-D0E79B1E1408}" dt="2021-05-10T10:32:09.495" v="993" actId="404"/>
          <ac:spMkLst>
            <pc:docMk/>
            <pc:sldMk cId="2200536974" sldId="2076137638"/>
            <ac:spMk id="6" creationId="{F9CB73BB-2AA6-458F-9B0A-E987A051A35E}"/>
          </ac:spMkLst>
        </pc:spChg>
      </pc:sldChg>
      <pc:sldChg chg="addSp delSp modSp add mod modClrScheme chgLayout">
        <pc:chgData name="Ravi Vajaria" userId="5f04071e-86b3-4d3d-9714-6b0e243374e4" providerId="ADAL" clId="{D0DA90AB-C62D-43DC-944C-D0E79B1E1408}" dt="2021-05-10T10:35:15.203" v="1016" actId="26606"/>
        <pc:sldMkLst>
          <pc:docMk/>
          <pc:sldMk cId="2327688948" sldId="2076137639"/>
        </pc:sldMkLst>
        <pc:spChg chg="del mod">
          <ac:chgData name="Ravi Vajaria" userId="5f04071e-86b3-4d3d-9714-6b0e243374e4" providerId="ADAL" clId="{D0DA90AB-C62D-43DC-944C-D0E79B1E1408}" dt="2021-05-10T10:32:35.878" v="996" actId="478"/>
          <ac:spMkLst>
            <pc:docMk/>
            <pc:sldMk cId="2327688948" sldId="2076137639"/>
            <ac:spMk id="2" creationId="{30CD7199-94E0-4514-B614-BF53C5BE94D6}"/>
          </ac:spMkLst>
        </pc:spChg>
        <pc:spChg chg="mod">
          <ac:chgData name="Ravi Vajaria" userId="5f04071e-86b3-4d3d-9714-6b0e243374e4" providerId="ADAL" clId="{D0DA90AB-C62D-43DC-944C-D0E79B1E1408}" dt="2021-05-10T10:35:15.203" v="1016" actId="26606"/>
          <ac:spMkLst>
            <pc:docMk/>
            <pc:sldMk cId="2327688948" sldId="2076137639"/>
            <ac:spMk id="6" creationId="{F9CB73BB-2AA6-458F-9B0A-E987A051A35E}"/>
          </ac:spMkLst>
        </pc:spChg>
        <pc:spChg chg="del">
          <ac:chgData name="Ravi Vajaria" userId="5f04071e-86b3-4d3d-9714-6b0e243374e4" providerId="ADAL" clId="{D0DA90AB-C62D-43DC-944C-D0E79B1E1408}" dt="2021-05-10T10:32:36.643" v="997" actId="478"/>
          <ac:spMkLst>
            <pc:docMk/>
            <pc:sldMk cId="2327688948" sldId="2076137639"/>
            <ac:spMk id="11" creationId="{EFE20684-38FF-4BD1-9D98-12498E7CF1C8}"/>
          </ac:spMkLst>
        </pc:spChg>
        <pc:spChg chg="del">
          <ac:chgData name="Ravi Vajaria" userId="5f04071e-86b3-4d3d-9714-6b0e243374e4" providerId="ADAL" clId="{D0DA90AB-C62D-43DC-944C-D0E79B1E1408}" dt="2021-05-10T10:32:37.433" v="998" actId="478"/>
          <ac:spMkLst>
            <pc:docMk/>
            <pc:sldMk cId="2327688948" sldId="2076137639"/>
            <ac:spMk id="17" creationId="{C00C8956-19C1-4FAE-96A9-317AE23C7927}"/>
          </ac:spMkLst>
        </pc:spChg>
        <pc:spChg chg="del">
          <ac:chgData name="Ravi Vajaria" userId="5f04071e-86b3-4d3d-9714-6b0e243374e4" providerId="ADAL" clId="{D0DA90AB-C62D-43DC-944C-D0E79B1E1408}" dt="2021-05-10T10:32:38.301" v="999" actId="478"/>
          <ac:spMkLst>
            <pc:docMk/>
            <pc:sldMk cId="2327688948" sldId="2076137639"/>
            <ac:spMk id="18" creationId="{385B4CD5-BE22-4B17-9B18-72B4474036D2}"/>
          </ac:spMkLst>
        </pc:spChg>
        <pc:spChg chg="del">
          <ac:chgData name="Ravi Vajaria" userId="5f04071e-86b3-4d3d-9714-6b0e243374e4" providerId="ADAL" clId="{D0DA90AB-C62D-43DC-944C-D0E79B1E1408}" dt="2021-05-10T10:32:38.966" v="1000" actId="478"/>
          <ac:spMkLst>
            <pc:docMk/>
            <pc:sldMk cId="2327688948" sldId="2076137639"/>
            <ac:spMk id="19" creationId="{F96761C4-977F-4F62-BA2B-1519614461A7}"/>
          </ac:spMkLst>
        </pc:spChg>
        <pc:spChg chg="del mod">
          <ac:chgData name="Ravi Vajaria" userId="5f04071e-86b3-4d3d-9714-6b0e243374e4" providerId="ADAL" clId="{D0DA90AB-C62D-43DC-944C-D0E79B1E1408}" dt="2021-05-10T10:32:41.252" v="1002" actId="478"/>
          <ac:spMkLst>
            <pc:docMk/>
            <pc:sldMk cId="2327688948" sldId="2076137639"/>
            <ac:spMk id="20" creationId="{1C6E5646-E518-4EC8-AABD-9B11FA493019}"/>
          </ac:spMkLst>
        </pc:spChg>
        <pc:spChg chg="del">
          <ac:chgData name="Ravi Vajaria" userId="5f04071e-86b3-4d3d-9714-6b0e243374e4" providerId="ADAL" clId="{D0DA90AB-C62D-43DC-944C-D0E79B1E1408}" dt="2021-05-10T10:32:42.680" v="1003" actId="478"/>
          <ac:spMkLst>
            <pc:docMk/>
            <pc:sldMk cId="2327688948" sldId="2076137639"/>
            <ac:spMk id="21" creationId="{5798C850-0522-4C3C-8FDF-A7C644BD51F4}"/>
          </ac:spMkLst>
        </pc:spChg>
        <pc:graphicFrameChg chg="add mod modGraphic">
          <ac:chgData name="Ravi Vajaria" userId="5f04071e-86b3-4d3d-9714-6b0e243374e4" providerId="ADAL" clId="{D0DA90AB-C62D-43DC-944C-D0E79B1E1408}" dt="2021-05-10T10:35:15.203" v="1016" actId="26606"/>
          <ac:graphicFrameMkLst>
            <pc:docMk/>
            <pc:sldMk cId="2327688948" sldId="2076137639"/>
            <ac:graphicFrameMk id="3" creationId="{BC7EBE0D-BBDE-47B9-A7DC-0DD5DC2B2BE6}"/>
          </ac:graphicFrameMkLst>
        </pc:graphicFrameChg>
      </pc:sldChg>
      <pc:sldChg chg="addSp delSp modSp add mod">
        <pc:chgData name="Ravi Vajaria" userId="5f04071e-86b3-4d3d-9714-6b0e243374e4" providerId="ADAL" clId="{D0DA90AB-C62D-43DC-944C-D0E79B1E1408}" dt="2021-05-10T10:38:25.948" v="1128" actId="26606"/>
        <pc:sldMkLst>
          <pc:docMk/>
          <pc:sldMk cId="1421090908" sldId="2076137640"/>
        </pc:sldMkLst>
        <pc:spChg chg="mod">
          <ac:chgData name="Ravi Vajaria" userId="5f04071e-86b3-4d3d-9714-6b0e243374e4" providerId="ADAL" clId="{D0DA90AB-C62D-43DC-944C-D0E79B1E1408}" dt="2021-05-10T10:38:25.948" v="1128" actId="26606"/>
          <ac:spMkLst>
            <pc:docMk/>
            <pc:sldMk cId="1421090908" sldId="2076137640"/>
            <ac:spMk id="6" creationId="{F9CB73BB-2AA6-458F-9B0A-E987A051A35E}"/>
          </ac:spMkLst>
        </pc:spChg>
        <pc:graphicFrameChg chg="add mod modGraphic">
          <ac:chgData name="Ravi Vajaria" userId="5f04071e-86b3-4d3d-9714-6b0e243374e4" providerId="ADAL" clId="{D0DA90AB-C62D-43DC-944C-D0E79B1E1408}" dt="2021-05-10T10:38:25.948" v="1128" actId="26606"/>
          <ac:graphicFrameMkLst>
            <pc:docMk/>
            <pc:sldMk cId="1421090908" sldId="2076137640"/>
            <ac:graphicFrameMk id="2" creationId="{EC8F4D5C-D1FA-41DA-86E6-315AC6567AAB}"/>
          </ac:graphicFrameMkLst>
        </pc:graphicFrameChg>
        <pc:graphicFrameChg chg="del">
          <ac:chgData name="Ravi Vajaria" userId="5f04071e-86b3-4d3d-9714-6b0e243374e4" providerId="ADAL" clId="{D0DA90AB-C62D-43DC-944C-D0E79B1E1408}" dt="2021-05-10T10:37:21.410" v="1047" actId="478"/>
          <ac:graphicFrameMkLst>
            <pc:docMk/>
            <pc:sldMk cId="1421090908" sldId="2076137640"/>
            <ac:graphicFrameMk id="3" creationId="{BC7EBE0D-BBDE-47B9-A7DC-0DD5DC2B2BE6}"/>
          </ac:graphicFrameMkLst>
        </pc:graphicFrameChg>
      </pc:sldChg>
      <pc:sldChg chg="add del">
        <pc:chgData name="Ravi Vajaria" userId="5f04071e-86b3-4d3d-9714-6b0e243374e4" providerId="ADAL" clId="{D0DA90AB-C62D-43DC-944C-D0E79B1E1408}" dt="2021-05-10T10:39:11.800" v="1130"/>
        <pc:sldMkLst>
          <pc:docMk/>
          <pc:sldMk cId="523931506" sldId="2076137641"/>
        </pc:sldMkLst>
      </pc:sldChg>
      <pc:sldChg chg="addSp delSp modSp add mod modClrScheme chgLayout">
        <pc:chgData name="Ravi Vajaria" userId="5f04071e-86b3-4d3d-9714-6b0e243374e4" providerId="ADAL" clId="{D0DA90AB-C62D-43DC-944C-D0E79B1E1408}" dt="2021-05-11T09:57:20.607" v="1780" actId="20577"/>
        <pc:sldMkLst>
          <pc:docMk/>
          <pc:sldMk cId="3290609829" sldId="2076137641"/>
        </pc:sldMkLst>
        <pc:spChg chg="mod">
          <ac:chgData name="Ravi Vajaria" userId="5f04071e-86b3-4d3d-9714-6b0e243374e4" providerId="ADAL" clId="{D0DA90AB-C62D-43DC-944C-D0E79B1E1408}" dt="2021-05-10T10:50:09.930" v="1446" actId="26606"/>
          <ac:spMkLst>
            <pc:docMk/>
            <pc:sldMk cId="3290609829" sldId="2076137641"/>
            <ac:spMk id="6" creationId="{F9CB73BB-2AA6-458F-9B0A-E987A051A35E}"/>
          </ac:spMkLst>
        </pc:spChg>
        <pc:spChg chg="add del mod">
          <ac:chgData name="Ravi Vajaria" userId="5f04071e-86b3-4d3d-9714-6b0e243374e4" providerId="ADAL" clId="{D0DA90AB-C62D-43DC-944C-D0E79B1E1408}" dt="2021-05-10T10:41:15.959" v="1228" actId="26606"/>
          <ac:spMkLst>
            <pc:docMk/>
            <pc:sldMk cId="3290609829" sldId="2076137641"/>
            <ac:spMk id="8" creationId="{B23B1F0E-70F7-4116-9673-FF7D1C6605CB}"/>
          </ac:spMkLst>
        </pc:spChg>
        <pc:spChg chg="add mod ord modVis">
          <ac:chgData name="Ravi Vajaria" userId="5f04071e-86b3-4d3d-9714-6b0e243374e4" providerId="ADAL" clId="{D0DA90AB-C62D-43DC-944C-D0E79B1E1408}" dt="2021-05-10T10:50:09.930" v="1446" actId="26606"/>
          <ac:spMkLst>
            <pc:docMk/>
            <pc:sldMk cId="3290609829" sldId="2076137641"/>
            <ac:spMk id="9" creationId="{7EEDE931-27DF-440A-94B9-25C87E99AF1A}"/>
          </ac:spMkLst>
        </pc:spChg>
        <pc:spChg chg="add del mod">
          <ac:chgData name="Ravi Vajaria" userId="5f04071e-86b3-4d3d-9714-6b0e243374e4" providerId="ADAL" clId="{D0DA90AB-C62D-43DC-944C-D0E79B1E1408}" dt="2021-05-10T10:40:51.574" v="1224" actId="26606"/>
          <ac:spMkLst>
            <pc:docMk/>
            <pc:sldMk cId="3290609829" sldId="2076137641"/>
            <ac:spMk id="11" creationId="{7BE6043D-4E2F-4AAB-90A1-8D653EEB05C0}"/>
          </ac:spMkLst>
        </pc:spChg>
        <pc:graphicFrameChg chg="mod modGraphic">
          <ac:chgData name="Ravi Vajaria" userId="5f04071e-86b3-4d3d-9714-6b0e243374e4" providerId="ADAL" clId="{D0DA90AB-C62D-43DC-944C-D0E79B1E1408}" dt="2021-05-11T09:57:20.607" v="1780" actId="20577"/>
          <ac:graphicFrameMkLst>
            <pc:docMk/>
            <pc:sldMk cId="3290609829" sldId="2076137641"/>
            <ac:graphicFrameMk id="2" creationId="{EC8F4D5C-D1FA-41DA-86E6-315AC6567AAB}"/>
          </ac:graphicFrameMkLst>
        </pc:graphicFrameChg>
      </pc:sldChg>
      <pc:sldChg chg="addSp delSp modSp add mod ord modClrScheme chgLayout">
        <pc:chgData name="Ravi Vajaria" userId="5f04071e-86b3-4d3d-9714-6b0e243374e4" providerId="ADAL" clId="{D0DA90AB-C62D-43DC-944C-D0E79B1E1408}" dt="2021-05-10T11:06:38.595" v="1562" actId="22"/>
        <pc:sldMkLst>
          <pc:docMk/>
          <pc:sldMk cId="3276298226" sldId="2076137642"/>
        </pc:sldMkLst>
        <pc:spChg chg="mod">
          <ac:chgData name="Ravi Vajaria" userId="5f04071e-86b3-4d3d-9714-6b0e243374e4" providerId="ADAL" clId="{D0DA90AB-C62D-43DC-944C-D0E79B1E1408}" dt="2021-05-10T11:05:47.066" v="1560" actId="26606"/>
          <ac:spMkLst>
            <pc:docMk/>
            <pc:sldMk cId="3276298226" sldId="2076137642"/>
            <ac:spMk id="6" creationId="{F9CB73BB-2AA6-458F-9B0A-E987A051A35E}"/>
          </ac:spMkLst>
        </pc:spChg>
        <pc:spChg chg="add del">
          <ac:chgData name="Ravi Vajaria" userId="5f04071e-86b3-4d3d-9714-6b0e243374e4" providerId="ADAL" clId="{D0DA90AB-C62D-43DC-944C-D0E79B1E1408}" dt="2021-05-10T11:06:38.595" v="1562" actId="22"/>
          <ac:spMkLst>
            <pc:docMk/>
            <pc:sldMk cId="3276298226" sldId="2076137642"/>
            <ac:spMk id="9" creationId="{96199849-558D-43EF-AEC6-D9EA337340FE}"/>
          </ac:spMkLst>
        </pc:spChg>
        <pc:spChg chg="add del mod">
          <ac:chgData name="Ravi Vajaria" userId="5f04071e-86b3-4d3d-9714-6b0e243374e4" providerId="ADAL" clId="{D0DA90AB-C62D-43DC-944C-D0E79B1E1408}" dt="2021-05-10T11:05:44.069" v="1555" actId="26606"/>
          <ac:spMkLst>
            <pc:docMk/>
            <pc:sldMk cId="3276298226" sldId="2076137642"/>
            <ac:spMk id="11" creationId="{70D6E3AF-5125-448A-A6E2-08E42411B359}"/>
          </ac:spMkLst>
        </pc:spChg>
        <pc:spChg chg="add del mod">
          <ac:chgData name="Ravi Vajaria" userId="5f04071e-86b3-4d3d-9714-6b0e243374e4" providerId="ADAL" clId="{D0DA90AB-C62D-43DC-944C-D0E79B1E1408}" dt="2021-05-10T11:05:45.605" v="1557" actId="26606"/>
          <ac:spMkLst>
            <pc:docMk/>
            <pc:sldMk cId="3276298226" sldId="2076137642"/>
            <ac:spMk id="13" creationId="{6A7829DA-017E-4034-84AF-BB56DC9AB9A9}"/>
          </ac:spMkLst>
        </pc:spChg>
        <pc:spChg chg="add del mod">
          <ac:chgData name="Ravi Vajaria" userId="5f04071e-86b3-4d3d-9714-6b0e243374e4" providerId="ADAL" clId="{D0DA90AB-C62D-43DC-944C-D0E79B1E1408}" dt="2021-05-10T11:05:47.041" v="1559" actId="26606"/>
          <ac:spMkLst>
            <pc:docMk/>
            <pc:sldMk cId="3276298226" sldId="2076137642"/>
            <ac:spMk id="15" creationId="{70D6E3AF-5125-448A-A6E2-08E42411B359}"/>
          </ac:spMkLst>
        </pc:spChg>
        <pc:spChg chg="add mod">
          <ac:chgData name="Ravi Vajaria" userId="5f04071e-86b3-4d3d-9714-6b0e243374e4" providerId="ADAL" clId="{D0DA90AB-C62D-43DC-944C-D0E79B1E1408}" dt="2021-05-10T11:05:47.066" v="1560" actId="26606"/>
          <ac:spMkLst>
            <pc:docMk/>
            <pc:sldMk cId="3276298226" sldId="2076137642"/>
            <ac:spMk id="17" creationId="{6A7829DA-017E-4034-84AF-BB56DC9AB9A9}"/>
          </ac:spMkLst>
        </pc:spChg>
        <pc:graphicFrameChg chg="mod modGraphic">
          <ac:chgData name="Ravi Vajaria" userId="5f04071e-86b3-4d3d-9714-6b0e243374e4" providerId="ADAL" clId="{D0DA90AB-C62D-43DC-944C-D0E79B1E1408}" dt="2021-05-10T11:05:47.066" v="1560" actId="26606"/>
          <ac:graphicFrameMkLst>
            <pc:docMk/>
            <pc:sldMk cId="3276298226" sldId="2076137642"/>
            <ac:graphicFrameMk id="2" creationId="{EC8F4D5C-D1FA-41DA-86E6-315AC6567AAB}"/>
          </ac:graphicFrameMkLst>
        </pc:graphicFrameChg>
      </pc:sldChg>
      <pc:sldChg chg="addSp delSp modSp add mod ord modClrScheme chgLayout">
        <pc:chgData name="Ravi Vajaria" userId="5f04071e-86b3-4d3d-9714-6b0e243374e4" providerId="ADAL" clId="{D0DA90AB-C62D-43DC-944C-D0E79B1E1408}" dt="2021-05-10T11:13:49.646" v="1743" actId="20577"/>
        <pc:sldMkLst>
          <pc:docMk/>
          <pc:sldMk cId="1052429422" sldId="2076137643"/>
        </pc:sldMkLst>
        <pc:spChg chg="mod">
          <ac:chgData name="Ravi Vajaria" userId="5f04071e-86b3-4d3d-9714-6b0e243374e4" providerId="ADAL" clId="{D0DA90AB-C62D-43DC-944C-D0E79B1E1408}" dt="2021-05-10T11:13:49.646" v="1743" actId="20577"/>
          <ac:spMkLst>
            <pc:docMk/>
            <pc:sldMk cId="1052429422" sldId="2076137643"/>
            <ac:spMk id="2" creationId="{6B05BCE3-71B0-4958-BB19-15157810B0B4}"/>
          </ac:spMkLst>
        </pc:spChg>
        <pc:spChg chg="mod">
          <ac:chgData name="Ravi Vajaria" userId="5f04071e-86b3-4d3d-9714-6b0e243374e4" providerId="ADAL" clId="{D0DA90AB-C62D-43DC-944C-D0E79B1E1408}" dt="2021-05-10T11:11:55.995" v="1733" actId="26606"/>
          <ac:spMkLst>
            <pc:docMk/>
            <pc:sldMk cId="1052429422" sldId="2076137643"/>
            <ac:spMk id="3" creationId="{FCCD777F-76FA-457E-B577-37329ED22BDB}"/>
          </ac:spMkLst>
        </pc:spChg>
        <pc:picChg chg="add del mod">
          <ac:chgData name="Ravi Vajaria" userId="5f04071e-86b3-4d3d-9714-6b0e243374e4" providerId="ADAL" clId="{D0DA90AB-C62D-43DC-944C-D0E79B1E1408}" dt="2021-05-10T11:11:44.279" v="1731" actId="478"/>
          <ac:picMkLst>
            <pc:docMk/>
            <pc:sldMk cId="1052429422" sldId="2076137643"/>
            <ac:picMk id="5" creationId="{3E8E94C4-463E-4370-AD1A-1044D5244BEA}"/>
          </ac:picMkLst>
        </pc:picChg>
        <pc:picChg chg="add mod">
          <ac:chgData name="Ravi Vajaria" userId="5f04071e-86b3-4d3d-9714-6b0e243374e4" providerId="ADAL" clId="{D0DA90AB-C62D-43DC-944C-D0E79B1E1408}" dt="2021-05-10T11:12:16.855" v="1739" actId="1076"/>
          <ac:picMkLst>
            <pc:docMk/>
            <pc:sldMk cId="1052429422" sldId="2076137643"/>
            <ac:picMk id="7" creationId="{2DACFC07-869C-492A-A842-1C2BC883C1ED}"/>
          </ac:picMkLst>
        </pc:picChg>
      </pc:sldChg>
      <pc:sldChg chg="addSp delSp modSp add del mod modNotesTx">
        <pc:chgData name="Ravi Vajaria" userId="5f04071e-86b3-4d3d-9714-6b0e243374e4" providerId="ADAL" clId="{D0DA90AB-C62D-43DC-944C-D0E79B1E1408}" dt="2021-05-14T11:31:58.050" v="2870" actId="47"/>
        <pc:sldMkLst>
          <pc:docMk/>
          <pc:sldMk cId="3749085528" sldId="2076137644"/>
        </pc:sldMkLst>
        <pc:spChg chg="mod">
          <ac:chgData name="Ravi Vajaria" userId="5f04071e-86b3-4d3d-9714-6b0e243374e4" providerId="ADAL" clId="{D0DA90AB-C62D-43DC-944C-D0E79B1E1408}" dt="2021-05-11T11:14:40.498" v="2059" actId="20577"/>
          <ac:spMkLst>
            <pc:docMk/>
            <pc:sldMk cId="3749085528" sldId="2076137644"/>
            <ac:spMk id="3" creationId="{FCCD777F-76FA-457E-B577-37329ED22BDB}"/>
          </ac:spMkLst>
        </pc:spChg>
        <pc:spChg chg="add mod">
          <ac:chgData name="Ravi Vajaria" userId="5f04071e-86b3-4d3d-9714-6b0e243374e4" providerId="ADAL" clId="{D0DA90AB-C62D-43DC-944C-D0E79B1E1408}" dt="2021-05-11T11:19:18.920" v="2434" actId="20577"/>
          <ac:spMkLst>
            <pc:docMk/>
            <pc:sldMk cId="3749085528" sldId="2076137644"/>
            <ac:spMk id="4" creationId="{8A729717-7558-408D-A674-964B8D55EE2E}"/>
          </ac:spMkLst>
        </pc:spChg>
        <pc:graphicFrameChg chg="del">
          <ac:chgData name="Ravi Vajaria" userId="5f04071e-86b3-4d3d-9714-6b0e243374e4" providerId="ADAL" clId="{D0DA90AB-C62D-43DC-944C-D0E79B1E1408}" dt="2021-05-11T11:15:09.181" v="2060" actId="478"/>
          <ac:graphicFrameMkLst>
            <pc:docMk/>
            <pc:sldMk cId="3749085528" sldId="2076137644"/>
            <ac:graphicFrameMk id="5" creationId="{0A009B08-6512-40B6-998D-CB4DE38A6DE7}"/>
          </ac:graphicFrameMkLst>
        </pc:graphicFrameChg>
      </pc:sldChg>
      <pc:sldChg chg="addSp delSp modSp add mod modNotesTx">
        <pc:chgData name="Ravi Vajaria" userId="5f04071e-86b3-4d3d-9714-6b0e243374e4" providerId="ADAL" clId="{D0DA90AB-C62D-43DC-944C-D0E79B1E1408}" dt="2021-05-26T10:41:56.368" v="7766"/>
        <pc:sldMkLst>
          <pc:docMk/>
          <pc:sldMk cId="554509145" sldId="2076137645"/>
        </pc:sldMkLst>
        <pc:spChg chg="mod">
          <ac:chgData name="Ravi Vajaria" userId="5f04071e-86b3-4d3d-9714-6b0e243374e4" providerId="ADAL" clId="{D0DA90AB-C62D-43DC-944C-D0E79B1E1408}" dt="2021-05-17T01:01:13.911" v="3383" actId="20577"/>
          <ac:spMkLst>
            <pc:docMk/>
            <pc:sldMk cId="554509145" sldId="2076137645"/>
            <ac:spMk id="3" creationId="{FCCD777F-76FA-457E-B577-37329ED22BDB}"/>
          </ac:spMkLst>
        </pc:spChg>
        <pc:spChg chg="del mod">
          <ac:chgData name="Ravi Vajaria" userId="5f04071e-86b3-4d3d-9714-6b0e243374e4" providerId="ADAL" clId="{D0DA90AB-C62D-43DC-944C-D0E79B1E1408}" dt="2021-05-11T11:20:48.903" v="2441" actId="3680"/>
          <ac:spMkLst>
            <pc:docMk/>
            <pc:sldMk cId="554509145" sldId="2076137645"/>
            <ac:spMk id="4" creationId="{8A729717-7558-408D-A674-964B8D55EE2E}"/>
          </ac:spMkLst>
        </pc:spChg>
        <pc:graphicFrameChg chg="add mod ord modGraphic">
          <ac:chgData name="Ravi Vajaria" userId="5f04071e-86b3-4d3d-9714-6b0e243374e4" providerId="ADAL" clId="{D0DA90AB-C62D-43DC-944C-D0E79B1E1408}" dt="2021-05-17T01:01:49.693" v="3391" actId="2165"/>
          <ac:graphicFrameMkLst>
            <pc:docMk/>
            <pc:sldMk cId="554509145" sldId="2076137645"/>
            <ac:graphicFrameMk id="2" creationId="{D6D29159-4E99-4573-998A-7B86E6065B26}"/>
          </ac:graphicFrameMkLst>
        </pc:graphicFrameChg>
      </pc:sldChg>
      <pc:sldChg chg="modSp add mod modNotesTx">
        <pc:chgData name="Ravi Vajaria" userId="5f04071e-86b3-4d3d-9714-6b0e243374e4" providerId="ADAL" clId="{D0DA90AB-C62D-43DC-944C-D0E79B1E1408}" dt="2021-05-26T10:42:06.642" v="7769"/>
        <pc:sldMkLst>
          <pc:docMk/>
          <pc:sldMk cId="3331104319" sldId="2076137646"/>
        </pc:sldMkLst>
        <pc:spChg chg="mod">
          <ac:chgData name="Ravi Vajaria" userId="5f04071e-86b3-4d3d-9714-6b0e243374e4" providerId="ADAL" clId="{D0DA90AB-C62D-43DC-944C-D0E79B1E1408}" dt="2021-05-17T01:01:25.882" v="3386" actId="20577"/>
          <ac:spMkLst>
            <pc:docMk/>
            <pc:sldMk cId="3331104319" sldId="2076137646"/>
            <ac:spMk id="3" creationId="{FCCD777F-76FA-457E-B577-37329ED22BDB}"/>
          </ac:spMkLst>
        </pc:spChg>
        <pc:graphicFrameChg chg="modGraphic">
          <ac:chgData name="Ravi Vajaria" userId="5f04071e-86b3-4d3d-9714-6b0e243374e4" providerId="ADAL" clId="{D0DA90AB-C62D-43DC-944C-D0E79B1E1408}" dt="2021-05-17T01:02:07.825" v="3392" actId="2165"/>
          <ac:graphicFrameMkLst>
            <pc:docMk/>
            <pc:sldMk cId="3331104319" sldId="2076137646"/>
            <ac:graphicFrameMk id="2" creationId="{D6D29159-4E99-4573-998A-7B86E6065B26}"/>
          </ac:graphicFrameMkLst>
        </pc:graphicFrameChg>
      </pc:sldChg>
      <pc:sldChg chg="addSp delSp modSp add mod modClrScheme chgLayout modNotesTx">
        <pc:chgData name="Ravi Vajaria" userId="5f04071e-86b3-4d3d-9714-6b0e243374e4" providerId="ADAL" clId="{D0DA90AB-C62D-43DC-944C-D0E79B1E1408}" dt="2021-05-22T23:05:58.855" v="5012" actId="20577"/>
        <pc:sldMkLst>
          <pc:docMk/>
          <pc:sldMk cId="574223842" sldId="2076137647"/>
        </pc:sldMkLst>
        <pc:spChg chg="add del mod">
          <ac:chgData name="Ravi Vajaria" userId="5f04071e-86b3-4d3d-9714-6b0e243374e4" providerId="ADAL" clId="{D0DA90AB-C62D-43DC-944C-D0E79B1E1408}" dt="2021-05-22T22:53:17.218" v="4855" actId="26606"/>
          <ac:spMkLst>
            <pc:docMk/>
            <pc:sldMk cId="574223842" sldId="2076137647"/>
            <ac:spMk id="2" creationId="{6B05BCE3-71B0-4958-BB19-15157810B0B4}"/>
          </ac:spMkLst>
        </pc:spChg>
        <pc:spChg chg="mod">
          <ac:chgData name="Ravi Vajaria" userId="5f04071e-86b3-4d3d-9714-6b0e243374e4" providerId="ADAL" clId="{D0DA90AB-C62D-43DC-944C-D0E79B1E1408}" dt="2021-05-22T23:05:58.855" v="5012" actId="20577"/>
          <ac:spMkLst>
            <pc:docMk/>
            <pc:sldMk cId="574223842" sldId="2076137647"/>
            <ac:spMk id="3" creationId="{FCCD777F-76FA-457E-B577-37329ED22BDB}"/>
          </ac:spMkLst>
        </pc:spChg>
        <pc:spChg chg="add del mod">
          <ac:chgData name="Ravi Vajaria" userId="5f04071e-86b3-4d3d-9714-6b0e243374e4" providerId="ADAL" clId="{D0DA90AB-C62D-43DC-944C-D0E79B1E1408}" dt="2021-05-22T22:53:17.198" v="4854" actId="26606"/>
          <ac:spMkLst>
            <pc:docMk/>
            <pc:sldMk cId="574223842" sldId="2076137647"/>
            <ac:spMk id="9" creationId="{5D6A2562-0D8A-45BD-917E-7FA292EB6180}"/>
          </ac:spMkLst>
        </pc:spChg>
        <pc:graphicFrameChg chg="add del mod">
          <ac:chgData name="Ravi Vajaria" userId="5f04071e-86b3-4d3d-9714-6b0e243374e4" providerId="ADAL" clId="{D0DA90AB-C62D-43DC-944C-D0E79B1E1408}" dt="2021-05-22T22:53:08.209" v="4850" actId="26606"/>
          <ac:graphicFrameMkLst>
            <pc:docMk/>
            <pc:sldMk cId="574223842" sldId="2076137647"/>
            <ac:graphicFrameMk id="5" creationId="{2A00B9D8-AC47-49DE-A7CA-F8F6F1389009}"/>
          </ac:graphicFrameMkLst>
        </pc:graphicFrameChg>
        <pc:graphicFrameChg chg="add del">
          <ac:chgData name="Ravi Vajaria" userId="5f04071e-86b3-4d3d-9714-6b0e243374e4" providerId="ADAL" clId="{D0DA90AB-C62D-43DC-944C-D0E79B1E1408}" dt="2021-05-22T22:53:10.593" v="4852" actId="26606"/>
          <ac:graphicFrameMkLst>
            <pc:docMk/>
            <pc:sldMk cId="574223842" sldId="2076137647"/>
            <ac:graphicFrameMk id="7" creationId="{CD82AB09-2C4A-4E50-9158-F8274B96886F}"/>
          </ac:graphicFrameMkLst>
        </pc:graphicFrameChg>
        <pc:graphicFrameChg chg="add del mod">
          <ac:chgData name="Ravi Vajaria" userId="5f04071e-86b3-4d3d-9714-6b0e243374e4" providerId="ADAL" clId="{D0DA90AB-C62D-43DC-944C-D0E79B1E1408}" dt="2021-05-22T22:53:17.198" v="4854" actId="26606"/>
          <ac:graphicFrameMkLst>
            <pc:docMk/>
            <pc:sldMk cId="574223842" sldId="2076137647"/>
            <ac:graphicFrameMk id="10" creationId="{89DC1FDC-CAB0-49C1-833D-4DCB337D961D}"/>
          </ac:graphicFrameMkLst>
        </pc:graphicFrameChg>
        <pc:graphicFrameChg chg="add mod">
          <ac:chgData name="Ravi Vajaria" userId="5f04071e-86b3-4d3d-9714-6b0e243374e4" providerId="ADAL" clId="{D0DA90AB-C62D-43DC-944C-D0E79B1E1408}" dt="2021-05-22T22:58:40.500" v="4951"/>
          <ac:graphicFrameMkLst>
            <pc:docMk/>
            <pc:sldMk cId="574223842" sldId="2076137647"/>
            <ac:graphicFrameMk id="12" creationId="{2A00B9D8-AC47-49DE-A7CA-F8F6F1389009}"/>
          </ac:graphicFrameMkLst>
        </pc:graphicFrameChg>
      </pc:sldChg>
      <pc:sldChg chg="modSp add mod modNotesTx">
        <pc:chgData name="Ravi Vajaria" userId="5f04071e-86b3-4d3d-9714-6b0e243374e4" providerId="ADAL" clId="{D0DA90AB-C62D-43DC-944C-D0E79B1E1408}" dt="2021-05-22T19:22:00.606" v="4344" actId="6549"/>
        <pc:sldMkLst>
          <pc:docMk/>
          <pc:sldMk cId="3552569221" sldId="2076137648"/>
        </pc:sldMkLst>
        <pc:spChg chg="mod">
          <ac:chgData name="Ravi Vajaria" userId="5f04071e-86b3-4d3d-9714-6b0e243374e4" providerId="ADAL" clId="{D0DA90AB-C62D-43DC-944C-D0E79B1E1408}" dt="2021-05-20T10:59:05.072" v="3683" actId="20577"/>
          <ac:spMkLst>
            <pc:docMk/>
            <pc:sldMk cId="3552569221" sldId="2076137648"/>
            <ac:spMk id="2" creationId="{6B05BCE3-71B0-4958-BB19-15157810B0B4}"/>
          </ac:spMkLst>
        </pc:spChg>
        <pc:spChg chg="mod">
          <ac:chgData name="Ravi Vajaria" userId="5f04071e-86b3-4d3d-9714-6b0e243374e4" providerId="ADAL" clId="{D0DA90AB-C62D-43DC-944C-D0E79B1E1408}" dt="2021-05-20T10:54:57.761" v="3578"/>
          <ac:spMkLst>
            <pc:docMk/>
            <pc:sldMk cId="3552569221" sldId="2076137648"/>
            <ac:spMk id="3" creationId="{FCCD777F-76FA-457E-B577-37329ED22BDB}"/>
          </ac:spMkLst>
        </pc:spChg>
      </pc:sldChg>
      <pc:sldChg chg="addSp delSp modSp add del mod modNotesTx">
        <pc:chgData name="Ravi Vajaria" userId="5f04071e-86b3-4d3d-9714-6b0e243374e4" providerId="ADAL" clId="{D0DA90AB-C62D-43DC-944C-D0E79B1E1408}" dt="2021-05-22T19:26:23.198" v="4445" actId="47"/>
        <pc:sldMkLst>
          <pc:docMk/>
          <pc:sldMk cId="596589283" sldId="2076137649"/>
        </pc:sldMkLst>
        <pc:spChg chg="mod">
          <ac:chgData name="Ravi Vajaria" userId="5f04071e-86b3-4d3d-9714-6b0e243374e4" providerId="ADAL" clId="{D0DA90AB-C62D-43DC-944C-D0E79B1E1408}" dt="2021-05-22T19:25:03.148" v="4427" actId="20577"/>
          <ac:spMkLst>
            <pc:docMk/>
            <pc:sldMk cId="596589283" sldId="2076137649"/>
            <ac:spMk id="2" creationId="{6B05BCE3-71B0-4958-BB19-15157810B0B4}"/>
          </ac:spMkLst>
        </pc:spChg>
        <pc:spChg chg="mod">
          <ac:chgData name="Ravi Vajaria" userId="5f04071e-86b3-4d3d-9714-6b0e243374e4" providerId="ADAL" clId="{D0DA90AB-C62D-43DC-944C-D0E79B1E1408}" dt="2021-05-22T19:25:06.023" v="4428" actId="6549"/>
          <ac:spMkLst>
            <pc:docMk/>
            <pc:sldMk cId="596589283" sldId="2076137649"/>
            <ac:spMk id="3" creationId="{FCCD777F-76FA-457E-B577-37329ED22BDB}"/>
          </ac:spMkLst>
        </pc:spChg>
        <pc:picChg chg="add del mod">
          <ac:chgData name="Ravi Vajaria" userId="5f04071e-86b3-4d3d-9714-6b0e243374e4" providerId="ADAL" clId="{D0DA90AB-C62D-43DC-944C-D0E79B1E1408}" dt="2021-05-22T19:20:27.064" v="4273" actId="478"/>
          <ac:picMkLst>
            <pc:docMk/>
            <pc:sldMk cId="596589283" sldId="2076137649"/>
            <ac:picMk id="5" creationId="{669C0ECD-27D8-4878-809A-F82A2B0F6FF0}"/>
          </ac:picMkLst>
        </pc:picChg>
      </pc:sldChg>
      <pc:sldChg chg="modSp add mod">
        <pc:chgData name="Ravi Vajaria" userId="5f04071e-86b3-4d3d-9714-6b0e243374e4" providerId="ADAL" clId="{D0DA90AB-C62D-43DC-944C-D0E79B1E1408}" dt="2021-05-22T22:35:49.424" v="4775" actId="1076"/>
        <pc:sldMkLst>
          <pc:docMk/>
          <pc:sldMk cId="3730360080" sldId="2076137650"/>
        </pc:sldMkLst>
        <pc:spChg chg="mod">
          <ac:chgData name="Ravi Vajaria" userId="5f04071e-86b3-4d3d-9714-6b0e243374e4" providerId="ADAL" clId="{D0DA90AB-C62D-43DC-944C-D0E79B1E1408}" dt="2021-05-22T22:35:43.773" v="4774" actId="20577"/>
          <ac:spMkLst>
            <pc:docMk/>
            <pc:sldMk cId="3730360080" sldId="2076137650"/>
            <ac:spMk id="2" creationId="{6B05BCE3-71B0-4958-BB19-15157810B0B4}"/>
          </ac:spMkLst>
        </pc:spChg>
        <pc:picChg chg="mod">
          <ac:chgData name="Ravi Vajaria" userId="5f04071e-86b3-4d3d-9714-6b0e243374e4" providerId="ADAL" clId="{D0DA90AB-C62D-43DC-944C-D0E79B1E1408}" dt="2021-05-22T22:35:49.424" v="4775" actId="1076"/>
          <ac:picMkLst>
            <pc:docMk/>
            <pc:sldMk cId="3730360080" sldId="2076137650"/>
            <ac:picMk id="5" creationId="{669C0ECD-27D8-4878-809A-F82A2B0F6FF0}"/>
          </ac:picMkLst>
        </pc:picChg>
      </pc:sldChg>
      <pc:sldChg chg="addSp delSp modSp add mod modNotesTx">
        <pc:chgData name="Ravi Vajaria" userId="5f04071e-86b3-4d3d-9714-6b0e243374e4" providerId="ADAL" clId="{D0DA90AB-C62D-43DC-944C-D0E79B1E1408}" dt="2021-05-22T22:45:22.619" v="4819" actId="6549"/>
        <pc:sldMkLst>
          <pc:docMk/>
          <pc:sldMk cId="3298597974" sldId="2076137651"/>
        </pc:sldMkLst>
        <pc:spChg chg="mod">
          <ac:chgData name="Ravi Vajaria" userId="5f04071e-86b3-4d3d-9714-6b0e243374e4" providerId="ADAL" clId="{D0DA90AB-C62D-43DC-944C-D0E79B1E1408}" dt="2021-05-22T19:23:48.934" v="4395" actId="20577"/>
          <ac:spMkLst>
            <pc:docMk/>
            <pc:sldMk cId="3298597974" sldId="2076137651"/>
            <ac:spMk id="2" creationId="{6B05BCE3-71B0-4958-BB19-15157810B0B4}"/>
          </ac:spMkLst>
        </pc:spChg>
        <pc:picChg chg="del">
          <ac:chgData name="Ravi Vajaria" userId="5f04071e-86b3-4d3d-9714-6b0e243374e4" providerId="ADAL" clId="{D0DA90AB-C62D-43DC-944C-D0E79B1E1408}" dt="2021-05-22T19:22:35.650" v="4389" actId="478"/>
          <ac:picMkLst>
            <pc:docMk/>
            <pc:sldMk cId="3298597974" sldId="2076137651"/>
            <ac:picMk id="5" creationId="{669C0ECD-27D8-4878-809A-F82A2B0F6FF0}"/>
          </ac:picMkLst>
        </pc:picChg>
        <pc:picChg chg="add mod">
          <ac:chgData name="Ravi Vajaria" userId="5f04071e-86b3-4d3d-9714-6b0e243374e4" providerId="ADAL" clId="{D0DA90AB-C62D-43DC-944C-D0E79B1E1408}" dt="2021-05-22T19:23:54.980" v="4418" actId="1035"/>
          <ac:picMkLst>
            <pc:docMk/>
            <pc:sldMk cId="3298597974" sldId="2076137651"/>
            <ac:picMk id="6" creationId="{0F8F7D2A-C079-43A0-8F8C-94617BEA4EC0}"/>
          </ac:picMkLst>
        </pc:picChg>
      </pc:sldChg>
      <pc:sldChg chg="modSp new mod">
        <pc:chgData name="Ravi Vajaria" userId="5f04071e-86b3-4d3d-9714-6b0e243374e4" providerId="ADAL" clId="{D0DA90AB-C62D-43DC-944C-D0E79B1E1408}" dt="2021-05-22T22:29:28.366" v="4606" actId="20577"/>
        <pc:sldMkLst>
          <pc:docMk/>
          <pc:sldMk cId="3560392314" sldId="2076137652"/>
        </pc:sldMkLst>
        <pc:spChg chg="mod">
          <ac:chgData name="Ravi Vajaria" userId="5f04071e-86b3-4d3d-9714-6b0e243374e4" providerId="ADAL" clId="{D0DA90AB-C62D-43DC-944C-D0E79B1E1408}" dt="2021-05-22T22:29:28.366" v="4606" actId="20577"/>
          <ac:spMkLst>
            <pc:docMk/>
            <pc:sldMk cId="3560392314" sldId="2076137652"/>
            <ac:spMk id="2" creationId="{E8350C22-73A1-474E-8707-C0276B9F4934}"/>
          </ac:spMkLst>
        </pc:spChg>
        <pc:spChg chg="mod">
          <ac:chgData name="Ravi Vajaria" userId="5f04071e-86b3-4d3d-9714-6b0e243374e4" providerId="ADAL" clId="{D0DA90AB-C62D-43DC-944C-D0E79B1E1408}" dt="2021-05-22T19:26:04.112" v="4437" actId="20577"/>
          <ac:spMkLst>
            <pc:docMk/>
            <pc:sldMk cId="3560392314" sldId="2076137652"/>
            <ac:spMk id="3" creationId="{9977D42B-0C9B-4432-B4C3-C283A9CD8D8E}"/>
          </ac:spMkLst>
        </pc:spChg>
      </pc:sldChg>
      <pc:sldChg chg="addSp delSp modSp add mod modNotesTx">
        <pc:chgData name="Ravi Vajaria" userId="5f04071e-86b3-4d3d-9714-6b0e243374e4" providerId="ADAL" clId="{D0DA90AB-C62D-43DC-944C-D0E79B1E1408}" dt="2021-05-22T22:44:57.557" v="4818" actId="478"/>
        <pc:sldMkLst>
          <pc:docMk/>
          <pc:sldMk cId="2708821170" sldId="2076137653"/>
        </pc:sldMkLst>
        <pc:spChg chg="del">
          <ac:chgData name="Ravi Vajaria" userId="5f04071e-86b3-4d3d-9714-6b0e243374e4" providerId="ADAL" clId="{D0DA90AB-C62D-43DC-944C-D0E79B1E1408}" dt="2021-05-22T22:36:41.790" v="4777" actId="478"/>
          <ac:spMkLst>
            <pc:docMk/>
            <pc:sldMk cId="2708821170" sldId="2076137653"/>
            <ac:spMk id="2" creationId="{6B05BCE3-71B0-4958-BB19-15157810B0B4}"/>
          </ac:spMkLst>
        </pc:spChg>
        <pc:spChg chg="add del mod">
          <ac:chgData name="Ravi Vajaria" userId="5f04071e-86b3-4d3d-9714-6b0e243374e4" providerId="ADAL" clId="{D0DA90AB-C62D-43DC-944C-D0E79B1E1408}" dt="2021-05-22T22:36:44.727" v="4778" actId="478"/>
          <ac:spMkLst>
            <pc:docMk/>
            <pc:sldMk cId="2708821170" sldId="2076137653"/>
            <ac:spMk id="6" creationId="{C1F0AC54-0D0D-4680-B646-024E159D80D4}"/>
          </ac:spMkLst>
        </pc:spChg>
        <pc:spChg chg="add del mod">
          <ac:chgData name="Ravi Vajaria" userId="5f04071e-86b3-4d3d-9714-6b0e243374e4" providerId="ADAL" clId="{D0DA90AB-C62D-43DC-944C-D0E79B1E1408}" dt="2021-05-22T22:44:13.781" v="4803" actId="478"/>
          <ac:spMkLst>
            <pc:docMk/>
            <pc:sldMk cId="2708821170" sldId="2076137653"/>
            <ac:spMk id="12" creationId="{31EE47AB-1211-4603-BEA6-D6AF45EB3AC4}"/>
          </ac:spMkLst>
        </pc:spChg>
        <pc:spChg chg="add mod">
          <ac:chgData name="Ravi Vajaria" userId="5f04071e-86b3-4d3d-9714-6b0e243374e4" providerId="ADAL" clId="{D0DA90AB-C62D-43DC-944C-D0E79B1E1408}" dt="2021-05-22T22:44:41.973" v="4813" actId="20577"/>
          <ac:spMkLst>
            <pc:docMk/>
            <pc:sldMk cId="2708821170" sldId="2076137653"/>
            <ac:spMk id="16" creationId="{951E9988-7A4A-4CAF-B73E-8893CAA162C9}"/>
          </ac:spMkLst>
        </pc:spChg>
        <pc:spChg chg="add del mod">
          <ac:chgData name="Ravi Vajaria" userId="5f04071e-86b3-4d3d-9714-6b0e243374e4" providerId="ADAL" clId="{D0DA90AB-C62D-43DC-944C-D0E79B1E1408}" dt="2021-05-22T22:44:57.557" v="4818" actId="478"/>
          <ac:spMkLst>
            <pc:docMk/>
            <pc:sldMk cId="2708821170" sldId="2076137653"/>
            <ac:spMk id="17" creationId="{0E36005A-2A66-4577-A7C5-16C915AA6C3D}"/>
          </ac:spMkLst>
        </pc:spChg>
        <pc:picChg chg="del mod">
          <ac:chgData name="Ravi Vajaria" userId="5f04071e-86b3-4d3d-9714-6b0e243374e4" providerId="ADAL" clId="{D0DA90AB-C62D-43DC-944C-D0E79B1E1408}" dt="2021-05-22T22:36:57.695" v="4781" actId="478"/>
          <ac:picMkLst>
            <pc:docMk/>
            <pc:sldMk cId="2708821170" sldId="2076137653"/>
            <ac:picMk id="5" creationId="{669C0ECD-27D8-4878-809A-F82A2B0F6FF0}"/>
          </ac:picMkLst>
        </pc:picChg>
        <pc:picChg chg="add del mod">
          <ac:chgData name="Ravi Vajaria" userId="5f04071e-86b3-4d3d-9714-6b0e243374e4" providerId="ADAL" clId="{D0DA90AB-C62D-43DC-944C-D0E79B1E1408}" dt="2021-05-22T22:37:52.015" v="4785" actId="478"/>
          <ac:picMkLst>
            <pc:docMk/>
            <pc:sldMk cId="2708821170" sldId="2076137653"/>
            <ac:picMk id="8" creationId="{BB9E2D20-8C3C-46AA-9421-06FDD2E3421E}"/>
          </ac:picMkLst>
        </pc:picChg>
        <pc:picChg chg="add mod">
          <ac:chgData name="Ravi Vajaria" userId="5f04071e-86b3-4d3d-9714-6b0e243374e4" providerId="ADAL" clId="{D0DA90AB-C62D-43DC-944C-D0E79B1E1408}" dt="2021-05-22T22:38:21.986" v="4789" actId="14100"/>
          <ac:picMkLst>
            <pc:docMk/>
            <pc:sldMk cId="2708821170" sldId="2076137653"/>
            <ac:picMk id="10" creationId="{10768BA4-5A51-40C0-B004-CE2E36B83C0E}"/>
          </ac:picMkLst>
        </pc:picChg>
        <pc:picChg chg="add del mod">
          <ac:chgData name="Ravi Vajaria" userId="5f04071e-86b3-4d3d-9714-6b0e243374e4" providerId="ADAL" clId="{D0DA90AB-C62D-43DC-944C-D0E79B1E1408}" dt="2021-05-22T22:44:10.039" v="4802" actId="478"/>
          <ac:picMkLst>
            <pc:docMk/>
            <pc:sldMk cId="2708821170" sldId="2076137653"/>
            <ac:picMk id="14" creationId="{BC1A26B8-45E5-4990-AE78-227AFB67D20A}"/>
          </ac:picMkLst>
        </pc:picChg>
      </pc:sldChg>
      <pc:sldChg chg="addSp delSp modSp add mod modClrScheme chgLayout">
        <pc:chgData name="Ravi Vajaria" userId="5f04071e-86b3-4d3d-9714-6b0e243374e4" providerId="ADAL" clId="{D0DA90AB-C62D-43DC-944C-D0E79B1E1408}" dt="2021-05-22T23:06:33.573" v="5019" actId="26606"/>
        <pc:sldMkLst>
          <pc:docMk/>
          <pc:sldMk cId="397757230" sldId="2076137654"/>
        </pc:sldMkLst>
        <pc:spChg chg="mod">
          <ac:chgData name="Ravi Vajaria" userId="5f04071e-86b3-4d3d-9714-6b0e243374e4" providerId="ADAL" clId="{D0DA90AB-C62D-43DC-944C-D0E79B1E1408}" dt="2021-05-22T23:06:33.556" v="5018" actId="26606"/>
          <ac:spMkLst>
            <pc:docMk/>
            <pc:sldMk cId="397757230" sldId="2076137654"/>
            <ac:spMk id="3" creationId="{FCCD777F-76FA-457E-B577-37329ED22BDB}"/>
          </ac:spMkLst>
        </pc:spChg>
        <pc:spChg chg="add del mod">
          <ac:chgData name="Ravi Vajaria" userId="5f04071e-86b3-4d3d-9714-6b0e243374e4" providerId="ADAL" clId="{D0DA90AB-C62D-43DC-944C-D0E79B1E1408}" dt="2021-05-22T23:03:07.017" v="5008" actId="26606"/>
          <ac:spMkLst>
            <pc:docMk/>
            <pc:sldMk cId="397757230" sldId="2076137654"/>
            <ac:spMk id="4" creationId="{8F330810-9B94-447F-BA63-3175B5563AB6}"/>
          </ac:spMkLst>
        </pc:spChg>
        <pc:graphicFrameChg chg="add mod modGraphic">
          <ac:chgData name="Ravi Vajaria" userId="5f04071e-86b3-4d3d-9714-6b0e243374e4" providerId="ADAL" clId="{D0DA90AB-C62D-43DC-944C-D0E79B1E1408}" dt="2021-05-22T23:06:33.573" v="5019" actId="26606"/>
          <ac:graphicFrameMkLst>
            <pc:docMk/>
            <pc:sldMk cId="397757230" sldId="2076137654"/>
            <ac:graphicFrameMk id="6" creationId="{99219230-566D-4BDB-AFD4-B70CA2BCBC30}"/>
          </ac:graphicFrameMkLst>
        </pc:graphicFrameChg>
        <pc:graphicFrameChg chg="del mod">
          <ac:chgData name="Ravi Vajaria" userId="5f04071e-86b3-4d3d-9714-6b0e243374e4" providerId="ADAL" clId="{D0DA90AB-C62D-43DC-944C-D0E79B1E1408}" dt="2021-05-22T22:58:59.895" v="4954" actId="478"/>
          <ac:graphicFrameMkLst>
            <pc:docMk/>
            <pc:sldMk cId="397757230" sldId="2076137654"/>
            <ac:graphicFrameMk id="12" creationId="{2A00B9D8-AC47-49DE-A7CA-F8F6F1389009}"/>
          </ac:graphicFrameMkLst>
        </pc:graphicFrameChg>
      </pc:sldChg>
      <pc:sldChg chg="addSp delSp modSp add mod modClrScheme chgLayout">
        <pc:chgData name="Ravi Vajaria" userId="5f04071e-86b3-4d3d-9714-6b0e243374e4" providerId="ADAL" clId="{D0DA90AB-C62D-43DC-944C-D0E79B1E1408}" dt="2021-05-22T23:10:43.625" v="5191" actId="26606"/>
        <pc:sldMkLst>
          <pc:docMk/>
          <pc:sldMk cId="2082777601" sldId="2076137655"/>
        </pc:sldMkLst>
        <pc:spChg chg="mod">
          <ac:chgData name="Ravi Vajaria" userId="5f04071e-86b3-4d3d-9714-6b0e243374e4" providerId="ADAL" clId="{D0DA90AB-C62D-43DC-944C-D0E79B1E1408}" dt="2021-05-22T23:10:43.625" v="5191" actId="26606"/>
          <ac:spMkLst>
            <pc:docMk/>
            <pc:sldMk cId="2082777601" sldId="2076137655"/>
            <ac:spMk id="3" creationId="{FCCD777F-76FA-457E-B577-37329ED22BDB}"/>
          </ac:spMkLst>
        </pc:spChg>
        <pc:spChg chg="add del mod">
          <ac:chgData name="Ravi Vajaria" userId="5f04071e-86b3-4d3d-9714-6b0e243374e4" providerId="ADAL" clId="{D0DA90AB-C62D-43DC-944C-D0E79B1E1408}" dt="2021-05-22T23:10:43.625" v="5191" actId="26606"/>
          <ac:spMkLst>
            <pc:docMk/>
            <pc:sldMk cId="2082777601" sldId="2076137655"/>
            <ac:spMk id="4" creationId="{DB7B0DD5-7028-4C21-AFA2-B7A74A70F5C5}"/>
          </ac:spMkLst>
        </pc:spChg>
        <pc:spChg chg="add mod">
          <ac:chgData name="Ravi Vajaria" userId="5f04071e-86b3-4d3d-9714-6b0e243374e4" providerId="ADAL" clId="{D0DA90AB-C62D-43DC-944C-D0E79B1E1408}" dt="2021-05-22T23:10:43.625" v="5191" actId="26606"/>
          <ac:spMkLst>
            <pc:docMk/>
            <pc:sldMk cId="2082777601" sldId="2076137655"/>
            <ac:spMk id="10" creationId="{B1F9BBCB-C2D4-4221-A13D-789780AAE9DE}"/>
          </ac:spMkLst>
        </pc:spChg>
        <pc:graphicFrameChg chg="del">
          <ac:chgData name="Ravi Vajaria" userId="5f04071e-86b3-4d3d-9714-6b0e243374e4" providerId="ADAL" clId="{D0DA90AB-C62D-43DC-944C-D0E79B1E1408}" dt="2021-05-22T23:07:11.662" v="5021" actId="478"/>
          <ac:graphicFrameMkLst>
            <pc:docMk/>
            <pc:sldMk cId="2082777601" sldId="2076137655"/>
            <ac:graphicFrameMk id="6" creationId="{99219230-566D-4BDB-AFD4-B70CA2BCBC30}"/>
          </ac:graphicFrameMkLst>
        </pc:graphicFrameChg>
        <pc:graphicFrameChg chg="add mod">
          <ac:chgData name="Ravi Vajaria" userId="5f04071e-86b3-4d3d-9714-6b0e243374e4" providerId="ADAL" clId="{D0DA90AB-C62D-43DC-944C-D0E79B1E1408}" dt="2021-05-22T23:10:43.625" v="5191" actId="26606"/>
          <ac:graphicFrameMkLst>
            <pc:docMk/>
            <pc:sldMk cId="2082777601" sldId="2076137655"/>
            <ac:graphicFrameMk id="7" creationId="{F6A6B663-B36D-444D-A833-378232E11632}"/>
          </ac:graphicFrameMkLst>
        </pc:graphicFrameChg>
      </pc:sldChg>
      <pc:sldChg chg="addSp delSp modSp add mod modClrScheme chgLayout">
        <pc:chgData name="Ravi Vajaria" userId="5f04071e-86b3-4d3d-9714-6b0e243374e4" providerId="ADAL" clId="{D0DA90AB-C62D-43DC-944C-D0E79B1E1408}" dt="2021-05-24T17:31:21.488" v="6099" actId="20577"/>
        <pc:sldMkLst>
          <pc:docMk/>
          <pc:sldMk cId="505837738" sldId="2076137656"/>
        </pc:sldMkLst>
        <pc:spChg chg="mod">
          <ac:chgData name="Ravi Vajaria" userId="5f04071e-86b3-4d3d-9714-6b0e243374e4" providerId="ADAL" clId="{D0DA90AB-C62D-43DC-944C-D0E79B1E1408}" dt="2021-05-24T17:31:21.488" v="6099" actId="20577"/>
          <ac:spMkLst>
            <pc:docMk/>
            <pc:sldMk cId="505837738" sldId="2076137656"/>
            <ac:spMk id="3" creationId="{FCCD777F-76FA-457E-B577-37329ED22BDB}"/>
          </ac:spMkLst>
        </pc:spChg>
        <pc:spChg chg="add del mod">
          <ac:chgData name="Ravi Vajaria" userId="5f04071e-86b3-4d3d-9714-6b0e243374e4" providerId="ADAL" clId="{D0DA90AB-C62D-43DC-944C-D0E79B1E1408}" dt="2021-05-22T23:17:06.493" v="5288" actId="26606"/>
          <ac:spMkLst>
            <pc:docMk/>
            <pc:sldMk cId="505837738" sldId="2076137656"/>
            <ac:spMk id="4" creationId="{2445FA8E-5A10-4E24-9E08-D67C199FA6DE}"/>
          </ac:spMkLst>
        </pc:spChg>
        <pc:spChg chg="mod ord modVis">
          <ac:chgData name="Ravi Vajaria" userId="5f04071e-86b3-4d3d-9714-6b0e243374e4" providerId="ADAL" clId="{D0DA90AB-C62D-43DC-944C-D0E79B1E1408}" dt="2021-05-23T00:04:29.270" v="5696" actId="26606"/>
          <ac:spMkLst>
            <pc:docMk/>
            <pc:sldMk cId="505837738" sldId="2076137656"/>
            <ac:spMk id="10" creationId="{B1F9BBCB-C2D4-4221-A13D-789780AAE9DE}"/>
          </ac:spMkLst>
        </pc:spChg>
        <pc:spChg chg="add mod">
          <ac:chgData name="Ravi Vajaria" userId="5f04071e-86b3-4d3d-9714-6b0e243374e4" providerId="ADAL" clId="{D0DA90AB-C62D-43DC-944C-D0E79B1E1408}" dt="2021-05-24T17:30:31.492" v="6073" actId="6549"/>
          <ac:spMkLst>
            <pc:docMk/>
            <pc:sldMk cId="505837738" sldId="2076137656"/>
            <ac:spMk id="16" creationId="{F9AE41A4-A1AE-4D87-938F-A5277B681B58}"/>
          </ac:spMkLst>
        </pc:spChg>
        <pc:graphicFrameChg chg="del mod">
          <ac:chgData name="Ravi Vajaria" userId="5f04071e-86b3-4d3d-9714-6b0e243374e4" providerId="ADAL" clId="{D0DA90AB-C62D-43DC-944C-D0E79B1E1408}" dt="2021-05-22T23:12:22.005" v="5201" actId="478"/>
          <ac:graphicFrameMkLst>
            <pc:docMk/>
            <pc:sldMk cId="505837738" sldId="2076137656"/>
            <ac:graphicFrameMk id="7" creationId="{F6A6B663-B36D-444D-A833-378232E11632}"/>
          </ac:graphicFrameMkLst>
        </pc:graphicFrameChg>
        <pc:graphicFrameChg chg="add del">
          <ac:chgData name="Ravi Vajaria" userId="5f04071e-86b3-4d3d-9714-6b0e243374e4" providerId="ADAL" clId="{D0DA90AB-C62D-43DC-944C-D0E79B1E1408}" dt="2021-05-22T23:17:06.472" v="5287" actId="26606"/>
          <ac:graphicFrameMkLst>
            <pc:docMk/>
            <pc:sldMk cId="505837738" sldId="2076137656"/>
            <ac:graphicFrameMk id="12" creationId="{989AC54A-17D3-4C89-AF6C-F1309C27895D}"/>
          </ac:graphicFrameMkLst>
        </pc:graphicFrameChg>
        <pc:graphicFrameChg chg="add mod modGraphic">
          <ac:chgData name="Ravi Vajaria" userId="5f04071e-86b3-4d3d-9714-6b0e243374e4" providerId="ADAL" clId="{D0DA90AB-C62D-43DC-944C-D0E79B1E1408}" dt="2021-05-23T00:10:52.889" v="6063" actId="1076"/>
          <ac:graphicFrameMkLst>
            <pc:docMk/>
            <pc:sldMk cId="505837738" sldId="2076137656"/>
            <ac:graphicFrameMk id="14" creationId="{BCB83DF3-A5CA-4DAE-A7D4-366FBCEB7348}"/>
          </ac:graphicFrameMkLst>
        </pc:graphicFrameChg>
      </pc:sldChg>
      <pc:sldChg chg="addSp delSp modSp add mod addCm modCm">
        <pc:chgData name="Ravi Vajaria" userId="5f04071e-86b3-4d3d-9714-6b0e243374e4" providerId="ADAL" clId="{D0DA90AB-C62D-43DC-944C-D0E79B1E1408}" dt="2021-07-01T01:06:52.598" v="8452" actId="20577"/>
        <pc:sldMkLst>
          <pc:docMk/>
          <pc:sldMk cId="1063253847" sldId="2076137657"/>
        </pc:sldMkLst>
        <pc:spChg chg="mod">
          <ac:chgData name="Ravi Vajaria" userId="5f04071e-86b3-4d3d-9714-6b0e243374e4" providerId="ADAL" clId="{D0DA90AB-C62D-43DC-944C-D0E79B1E1408}" dt="2021-05-24T17:31:34.065" v="6108" actId="20577"/>
          <ac:spMkLst>
            <pc:docMk/>
            <pc:sldMk cId="1063253847" sldId="2076137657"/>
            <ac:spMk id="3" creationId="{FCCD777F-76FA-457E-B577-37329ED22BDB}"/>
          </ac:spMkLst>
        </pc:spChg>
        <pc:spChg chg="add del mod">
          <ac:chgData name="Ravi Vajaria" userId="5f04071e-86b3-4d3d-9714-6b0e243374e4" providerId="ADAL" clId="{D0DA90AB-C62D-43DC-944C-D0E79B1E1408}" dt="2021-05-24T17:32:32.361" v="6111" actId="478"/>
          <ac:spMkLst>
            <pc:docMk/>
            <pc:sldMk cId="1063253847" sldId="2076137657"/>
            <ac:spMk id="4" creationId="{8D690839-6DA4-4C89-8A88-14C0BF485426}"/>
          </ac:spMkLst>
        </pc:spChg>
        <pc:spChg chg="mod">
          <ac:chgData name="Ravi Vajaria" userId="5f04071e-86b3-4d3d-9714-6b0e243374e4" providerId="ADAL" clId="{D0DA90AB-C62D-43DC-944C-D0E79B1E1408}" dt="2021-07-01T01:06:52.598" v="8452" actId="20577"/>
          <ac:spMkLst>
            <pc:docMk/>
            <pc:sldMk cId="1063253847" sldId="2076137657"/>
            <ac:spMk id="16" creationId="{F9AE41A4-A1AE-4D87-938F-A5277B681B58}"/>
          </ac:spMkLst>
        </pc:spChg>
        <pc:graphicFrameChg chg="del mod">
          <ac:chgData name="Ravi Vajaria" userId="5f04071e-86b3-4d3d-9714-6b0e243374e4" providerId="ADAL" clId="{D0DA90AB-C62D-43DC-944C-D0E79B1E1408}" dt="2021-05-24T17:32:25.343" v="6110" actId="478"/>
          <ac:graphicFrameMkLst>
            <pc:docMk/>
            <pc:sldMk cId="1063253847" sldId="2076137657"/>
            <ac:graphicFrameMk id="14" creationId="{BCB83DF3-A5CA-4DAE-A7D4-366FBCEB7348}"/>
          </ac:graphicFrameMkLst>
        </pc:graphicFrameChg>
      </pc:sldChg>
      <pc:sldChg chg="modSp add mod ord modShow addCm modCm modNotesTx">
        <pc:chgData name="Ravi Vajaria" userId="5f04071e-86b3-4d3d-9714-6b0e243374e4" providerId="ADAL" clId="{D0DA90AB-C62D-43DC-944C-D0E79B1E1408}" dt="2021-06-30T22:32:10.846" v="8430" actId="729"/>
        <pc:sldMkLst>
          <pc:docMk/>
          <pc:sldMk cId="466142367" sldId="2076137658"/>
        </pc:sldMkLst>
        <pc:spChg chg="mod">
          <ac:chgData name="Ravi Vajaria" userId="5f04071e-86b3-4d3d-9714-6b0e243374e4" providerId="ADAL" clId="{D0DA90AB-C62D-43DC-944C-D0E79B1E1408}" dt="2021-05-24T19:05:21.850" v="6793" actId="20577"/>
          <ac:spMkLst>
            <pc:docMk/>
            <pc:sldMk cId="466142367" sldId="2076137658"/>
            <ac:spMk id="2" creationId="{E8350C22-73A1-474E-8707-C0276B9F4934}"/>
          </ac:spMkLst>
        </pc:spChg>
        <pc:spChg chg="mod">
          <ac:chgData name="Ravi Vajaria" userId="5f04071e-86b3-4d3d-9714-6b0e243374e4" providerId="ADAL" clId="{D0DA90AB-C62D-43DC-944C-D0E79B1E1408}" dt="2021-05-24T19:00:21.657" v="6507" actId="20577"/>
          <ac:spMkLst>
            <pc:docMk/>
            <pc:sldMk cId="466142367" sldId="2076137658"/>
            <ac:spMk id="3" creationId="{9977D42B-0C9B-4432-B4C3-C283A9CD8D8E}"/>
          </ac:spMkLst>
        </pc:spChg>
      </pc:sldChg>
      <pc:sldChg chg="addSp delSp modSp add mod ord">
        <pc:chgData name="Ravi Vajaria" userId="5f04071e-86b3-4d3d-9714-6b0e243374e4" providerId="ADAL" clId="{D0DA90AB-C62D-43DC-944C-D0E79B1E1408}" dt="2021-05-25T11:03:02.398" v="7632"/>
        <pc:sldMkLst>
          <pc:docMk/>
          <pc:sldMk cId="1917712896" sldId="2076137659"/>
        </pc:sldMkLst>
        <pc:spChg chg="mod">
          <ac:chgData name="Ravi Vajaria" userId="5f04071e-86b3-4d3d-9714-6b0e243374e4" providerId="ADAL" clId="{D0DA90AB-C62D-43DC-944C-D0E79B1E1408}" dt="2021-05-24T20:35:49.491" v="7068" actId="20577"/>
          <ac:spMkLst>
            <pc:docMk/>
            <pc:sldMk cId="1917712896" sldId="2076137659"/>
            <ac:spMk id="2" creationId="{235A289F-834C-4F77-B249-1A359CD5C383}"/>
          </ac:spMkLst>
        </pc:spChg>
        <pc:picChg chg="add mod">
          <ac:chgData name="Ravi Vajaria" userId="5f04071e-86b3-4d3d-9714-6b0e243374e4" providerId="ADAL" clId="{D0DA90AB-C62D-43DC-944C-D0E79B1E1408}" dt="2021-05-24T20:40:42.548" v="7076" actId="1076"/>
          <ac:picMkLst>
            <pc:docMk/>
            <pc:sldMk cId="1917712896" sldId="2076137659"/>
            <ac:picMk id="5" creationId="{762F30A2-FA43-4940-AA1B-F8924D42006E}"/>
          </ac:picMkLst>
        </pc:picChg>
        <pc:picChg chg="del">
          <ac:chgData name="Ravi Vajaria" userId="5f04071e-86b3-4d3d-9714-6b0e243374e4" providerId="ADAL" clId="{D0DA90AB-C62D-43DC-944C-D0E79B1E1408}" dt="2021-05-24T20:34:53.740" v="7008" actId="478"/>
          <ac:picMkLst>
            <pc:docMk/>
            <pc:sldMk cId="1917712896" sldId="2076137659"/>
            <ac:picMk id="7" creationId="{64D4FDC5-DD47-4E19-AF0F-E08C1D9BE2DF}"/>
          </ac:picMkLst>
        </pc:picChg>
      </pc:sldChg>
      <pc:sldChg chg="addSp delSp modSp add mod ord">
        <pc:chgData name="Ravi Vajaria" userId="5f04071e-86b3-4d3d-9714-6b0e243374e4" providerId="ADAL" clId="{D0DA90AB-C62D-43DC-944C-D0E79B1E1408}" dt="2021-05-25T11:03:02.398" v="7632"/>
        <pc:sldMkLst>
          <pc:docMk/>
          <pc:sldMk cId="2794435444" sldId="2076137660"/>
        </pc:sldMkLst>
        <pc:spChg chg="mod">
          <ac:chgData name="Ravi Vajaria" userId="5f04071e-86b3-4d3d-9714-6b0e243374e4" providerId="ADAL" clId="{D0DA90AB-C62D-43DC-944C-D0E79B1E1408}" dt="2021-05-24T20:43:43.636" v="7263" actId="20577"/>
          <ac:spMkLst>
            <pc:docMk/>
            <pc:sldMk cId="2794435444" sldId="2076137660"/>
            <ac:spMk id="2" creationId="{235A289F-834C-4F77-B249-1A359CD5C383}"/>
          </ac:spMkLst>
        </pc:spChg>
        <pc:picChg chg="del">
          <ac:chgData name="Ravi Vajaria" userId="5f04071e-86b3-4d3d-9714-6b0e243374e4" providerId="ADAL" clId="{D0DA90AB-C62D-43DC-944C-D0E79B1E1408}" dt="2021-05-24T20:40:53.067" v="7078" actId="478"/>
          <ac:picMkLst>
            <pc:docMk/>
            <pc:sldMk cId="2794435444" sldId="2076137660"/>
            <ac:picMk id="5" creationId="{762F30A2-FA43-4940-AA1B-F8924D42006E}"/>
          </ac:picMkLst>
        </pc:picChg>
        <pc:picChg chg="add mod">
          <ac:chgData name="Ravi Vajaria" userId="5f04071e-86b3-4d3d-9714-6b0e243374e4" providerId="ADAL" clId="{D0DA90AB-C62D-43DC-944C-D0E79B1E1408}" dt="2021-05-24T20:41:28.239" v="7130" actId="1076"/>
          <ac:picMkLst>
            <pc:docMk/>
            <pc:sldMk cId="2794435444" sldId="2076137660"/>
            <ac:picMk id="6" creationId="{E03E4843-FA3F-4C14-B19B-06453C3380FE}"/>
          </ac:picMkLst>
        </pc:picChg>
      </pc:sldChg>
      <pc:sldChg chg="addSp delSp modSp add mod ord">
        <pc:chgData name="Ravi Vajaria" userId="5f04071e-86b3-4d3d-9714-6b0e243374e4" providerId="ADAL" clId="{D0DA90AB-C62D-43DC-944C-D0E79B1E1408}" dt="2021-05-25T11:03:02.398" v="7632"/>
        <pc:sldMkLst>
          <pc:docMk/>
          <pc:sldMk cId="1358790264" sldId="2076137661"/>
        </pc:sldMkLst>
        <pc:spChg chg="mod">
          <ac:chgData name="Ravi Vajaria" userId="5f04071e-86b3-4d3d-9714-6b0e243374e4" providerId="ADAL" clId="{D0DA90AB-C62D-43DC-944C-D0E79B1E1408}" dt="2021-05-24T21:02:44.706" v="7314" actId="12"/>
          <ac:spMkLst>
            <pc:docMk/>
            <pc:sldMk cId="1358790264" sldId="2076137661"/>
            <ac:spMk id="2" creationId="{235A289F-834C-4F77-B249-1A359CD5C383}"/>
          </ac:spMkLst>
        </pc:spChg>
        <pc:picChg chg="add mod">
          <ac:chgData name="Ravi Vajaria" userId="5f04071e-86b3-4d3d-9714-6b0e243374e4" providerId="ADAL" clId="{D0DA90AB-C62D-43DC-944C-D0E79B1E1408}" dt="2021-05-24T20:45:33.792" v="7309" actId="1076"/>
          <ac:picMkLst>
            <pc:docMk/>
            <pc:sldMk cId="1358790264" sldId="2076137661"/>
            <ac:picMk id="5" creationId="{A5E4F905-0046-4E0A-A640-E2456CEEE41D}"/>
          </ac:picMkLst>
        </pc:picChg>
        <pc:picChg chg="del">
          <ac:chgData name="Ravi Vajaria" userId="5f04071e-86b3-4d3d-9714-6b0e243374e4" providerId="ADAL" clId="{D0DA90AB-C62D-43DC-944C-D0E79B1E1408}" dt="2021-05-24T20:44:14.421" v="7266" actId="478"/>
          <ac:picMkLst>
            <pc:docMk/>
            <pc:sldMk cId="1358790264" sldId="2076137661"/>
            <ac:picMk id="6" creationId="{E03E4843-FA3F-4C14-B19B-06453C3380FE}"/>
          </ac:picMkLst>
        </pc:picChg>
      </pc:sldChg>
      <pc:sldChg chg="modSp add del mod">
        <pc:chgData name="Ravi Vajaria" userId="5f04071e-86b3-4d3d-9714-6b0e243374e4" providerId="ADAL" clId="{D0DA90AB-C62D-43DC-944C-D0E79B1E1408}" dt="2021-05-24T20:44:03.497" v="7264" actId="47"/>
        <pc:sldMkLst>
          <pc:docMk/>
          <pc:sldMk cId="2035790720" sldId="2076137661"/>
        </pc:sldMkLst>
        <pc:spChg chg="mod">
          <ac:chgData name="Ravi Vajaria" userId="5f04071e-86b3-4d3d-9714-6b0e243374e4" providerId="ADAL" clId="{D0DA90AB-C62D-43DC-944C-D0E79B1E1408}" dt="2021-05-24T20:42:43.989" v="7155" actId="20577"/>
          <ac:spMkLst>
            <pc:docMk/>
            <pc:sldMk cId="2035790720" sldId="2076137661"/>
            <ac:spMk id="2" creationId="{235A289F-834C-4F77-B249-1A359CD5C383}"/>
          </ac:spMkLst>
        </pc:spChg>
      </pc:sldChg>
      <pc:sldChg chg="addSp delSp modSp add mod ord">
        <pc:chgData name="Ravi Vajaria" userId="5f04071e-86b3-4d3d-9714-6b0e243374e4" providerId="ADAL" clId="{D0DA90AB-C62D-43DC-944C-D0E79B1E1408}" dt="2021-05-25T11:03:02.398" v="7632"/>
        <pc:sldMkLst>
          <pc:docMk/>
          <pc:sldMk cId="3250837499" sldId="2076137662"/>
        </pc:sldMkLst>
        <pc:spChg chg="mod">
          <ac:chgData name="Ravi Vajaria" userId="5f04071e-86b3-4d3d-9714-6b0e243374e4" providerId="ADAL" clId="{D0DA90AB-C62D-43DC-944C-D0E79B1E1408}" dt="2021-05-24T21:03:37.440" v="7348" actId="20577"/>
          <ac:spMkLst>
            <pc:docMk/>
            <pc:sldMk cId="3250837499" sldId="2076137662"/>
            <ac:spMk id="2" creationId="{235A289F-834C-4F77-B249-1A359CD5C383}"/>
          </ac:spMkLst>
        </pc:spChg>
        <pc:picChg chg="del">
          <ac:chgData name="Ravi Vajaria" userId="5f04071e-86b3-4d3d-9714-6b0e243374e4" providerId="ADAL" clId="{D0DA90AB-C62D-43DC-944C-D0E79B1E1408}" dt="2021-05-24T21:02:29.992" v="7311" actId="478"/>
          <ac:picMkLst>
            <pc:docMk/>
            <pc:sldMk cId="3250837499" sldId="2076137662"/>
            <ac:picMk id="5" creationId="{A5E4F905-0046-4E0A-A640-E2456CEEE41D}"/>
          </ac:picMkLst>
        </pc:picChg>
        <pc:picChg chg="add del mod">
          <ac:chgData name="Ravi Vajaria" userId="5f04071e-86b3-4d3d-9714-6b0e243374e4" providerId="ADAL" clId="{D0DA90AB-C62D-43DC-944C-D0E79B1E1408}" dt="2021-05-24T21:38:52.728" v="7585" actId="478"/>
          <ac:picMkLst>
            <pc:docMk/>
            <pc:sldMk cId="3250837499" sldId="2076137662"/>
            <ac:picMk id="6" creationId="{9630F26B-824E-4A3F-9967-F17573685A7F}"/>
          </ac:picMkLst>
        </pc:picChg>
        <pc:picChg chg="add mod">
          <ac:chgData name="Ravi Vajaria" userId="5f04071e-86b3-4d3d-9714-6b0e243374e4" providerId="ADAL" clId="{D0DA90AB-C62D-43DC-944C-D0E79B1E1408}" dt="2021-05-24T21:39:03.073" v="7587" actId="1076"/>
          <ac:picMkLst>
            <pc:docMk/>
            <pc:sldMk cId="3250837499" sldId="2076137662"/>
            <ac:picMk id="8" creationId="{B5DB8781-4258-4739-9218-0F93BBC86E36}"/>
          </ac:picMkLst>
        </pc:picChg>
      </pc:sldChg>
      <pc:sldChg chg="addSp delSp modSp add mod ord">
        <pc:chgData name="Ravi Vajaria" userId="5f04071e-86b3-4d3d-9714-6b0e243374e4" providerId="ADAL" clId="{D0DA90AB-C62D-43DC-944C-D0E79B1E1408}" dt="2021-05-25T11:03:02.398" v="7632"/>
        <pc:sldMkLst>
          <pc:docMk/>
          <pc:sldMk cId="3332514418" sldId="2076137663"/>
        </pc:sldMkLst>
        <pc:spChg chg="mod">
          <ac:chgData name="Ravi Vajaria" userId="5f04071e-86b3-4d3d-9714-6b0e243374e4" providerId="ADAL" clId="{D0DA90AB-C62D-43DC-944C-D0E79B1E1408}" dt="2021-05-24T21:04:37.640" v="7399" actId="6549"/>
          <ac:spMkLst>
            <pc:docMk/>
            <pc:sldMk cId="3332514418" sldId="2076137663"/>
            <ac:spMk id="2" creationId="{235A289F-834C-4F77-B249-1A359CD5C383}"/>
          </ac:spMkLst>
        </pc:spChg>
        <pc:picChg chg="add del mod">
          <ac:chgData name="Ravi Vajaria" userId="5f04071e-86b3-4d3d-9714-6b0e243374e4" providerId="ADAL" clId="{D0DA90AB-C62D-43DC-944C-D0E79B1E1408}" dt="2021-05-24T21:39:23.544" v="7588" actId="478"/>
          <ac:picMkLst>
            <pc:docMk/>
            <pc:sldMk cId="3332514418" sldId="2076137663"/>
            <ac:picMk id="5" creationId="{C51E4083-8AD5-47F5-90B6-DF5BA295DA78}"/>
          </ac:picMkLst>
        </pc:picChg>
        <pc:picChg chg="del">
          <ac:chgData name="Ravi Vajaria" userId="5f04071e-86b3-4d3d-9714-6b0e243374e4" providerId="ADAL" clId="{D0DA90AB-C62D-43DC-944C-D0E79B1E1408}" dt="2021-05-24T21:04:12.064" v="7350" actId="478"/>
          <ac:picMkLst>
            <pc:docMk/>
            <pc:sldMk cId="3332514418" sldId="2076137663"/>
            <ac:picMk id="6" creationId="{9630F26B-824E-4A3F-9967-F17573685A7F}"/>
          </ac:picMkLst>
        </pc:picChg>
        <pc:picChg chg="add mod">
          <ac:chgData name="Ravi Vajaria" userId="5f04071e-86b3-4d3d-9714-6b0e243374e4" providerId="ADAL" clId="{D0DA90AB-C62D-43DC-944C-D0E79B1E1408}" dt="2021-05-24T21:39:41.340" v="7593" actId="1076"/>
          <ac:picMkLst>
            <pc:docMk/>
            <pc:sldMk cId="3332514418" sldId="2076137663"/>
            <ac:picMk id="8" creationId="{8EFF2387-18A5-4716-9E03-C111D618C980}"/>
          </ac:picMkLst>
        </pc:picChg>
      </pc:sldChg>
      <pc:sldChg chg="addSp delSp modSp add mod ord">
        <pc:chgData name="Ravi Vajaria" userId="5f04071e-86b3-4d3d-9714-6b0e243374e4" providerId="ADAL" clId="{D0DA90AB-C62D-43DC-944C-D0E79B1E1408}" dt="2021-05-25T11:03:02.398" v="7632"/>
        <pc:sldMkLst>
          <pc:docMk/>
          <pc:sldMk cId="4224626573" sldId="2076137664"/>
        </pc:sldMkLst>
        <pc:spChg chg="mod">
          <ac:chgData name="Ravi Vajaria" userId="5f04071e-86b3-4d3d-9714-6b0e243374e4" providerId="ADAL" clId="{D0DA90AB-C62D-43DC-944C-D0E79B1E1408}" dt="2021-05-24T21:12:13.713" v="7516" actId="313"/>
          <ac:spMkLst>
            <pc:docMk/>
            <pc:sldMk cId="4224626573" sldId="2076137664"/>
            <ac:spMk id="2" creationId="{235A289F-834C-4F77-B249-1A359CD5C383}"/>
          </ac:spMkLst>
        </pc:spChg>
        <pc:picChg chg="del">
          <ac:chgData name="Ravi Vajaria" userId="5f04071e-86b3-4d3d-9714-6b0e243374e4" providerId="ADAL" clId="{D0DA90AB-C62D-43DC-944C-D0E79B1E1408}" dt="2021-05-24T21:05:41.818" v="7405" actId="478"/>
          <ac:picMkLst>
            <pc:docMk/>
            <pc:sldMk cId="4224626573" sldId="2076137664"/>
            <ac:picMk id="5" creationId="{C51E4083-8AD5-47F5-90B6-DF5BA295DA78}"/>
          </ac:picMkLst>
        </pc:picChg>
        <pc:picChg chg="add del">
          <ac:chgData name="Ravi Vajaria" userId="5f04071e-86b3-4d3d-9714-6b0e243374e4" providerId="ADAL" clId="{D0DA90AB-C62D-43DC-944C-D0E79B1E1408}" dt="2021-05-24T21:06:08.322" v="7435" actId="22"/>
          <ac:picMkLst>
            <pc:docMk/>
            <pc:sldMk cId="4224626573" sldId="2076137664"/>
            <ac:picMk id="6" creationId="{EFE6DEDF-96FD-47C9-8386-0700D1B5A531}"/>
          </ac:picMkLst>
        </pc:picChg>
        <pc:picChg chg="add mod">
          <ac:chgData name="Ravi Vajaria" userId="5f04071e-86b3-4d3d-9714-6b0e243374e4" providerId="ADAL" clId="{D0DA90AB-C62D-43DC-944C-D0E79B1E1408}" dt="2021-05-24T21:12:11.747" v="7515" actId="1076"/>
          <ac:picMkLst>
            <pc:docMk/>
            <pc:sldMk cId="4224626573" sldId="2076137664"/>
            <ac:picMk id="8" creationId="{CC73C3E1-AAC0-4CD1-A6F5-752FC7DF5EE6}"/>
          </ac:picMkLst>
        </pc:picChg>
        <pc:picChg chg="add mod">
          <ac:chgData name="Ravi Vajaria" userId="5f04071e-86b3-4d3d-9714-6b0e243374e4" providerId="ADAL" clId="{D0DA90AB-C62D-43DC-944C-D0E79B1E1408}" dt="2021-05-24T21:12:36.587" v="7522" actId="1076"/>
          <ac:picMkLst>
            <pc:docMk/>
            <pc:sldMk cId="4224626573" sldId="2076137664"/>
            <ac:picMk id="10" creationId="{E229B2BD-EC3D-46ED-95FB-51485E93FCC1}"/>
          </ac:picMkLst>
        </pc:picChg>
        <pc:picChg chg="add del">
          <ac:chgData name="Ravi Vajaria" userId="5f04071e-86b3-4d3d-9714-6b0e243374e4" providerId="ADAL" clId="{D0DA90AB-C62D-43DC-944C-D0E79B1E1408}" dt="2021-05-24T21:16:34.238" v="7526" actId="478"/>
          <ac:picMkLst>
            <pc:docMk/>
            <pc:sldMk cId="4224626573" sldId="2076137664"/>
            <ac:picMk id="12" creationId="{315D6B49-C0E0-4D84-AC8A-42C06ABC0C86}"/>
          </ac:picMkLst>
        </pc:picChg>
      </pc:sldChg>
      <pc:sldChg chg="addSp delSp modSp add mod ord">
        <pc:chgData name="Ravi Vajaria" userId="5f04071e-86b3-4d3d-9714-6b0e243374e4" providerId="ADAL" clId="{D0DA90AB-C62D-43DC-944C-D0E79B1E1408}" dt="2021-05-25T11:03:02.398" v="7632"/>
        <pc:sldMkLst>
          <pc:docMk/>
          <pc:sldMk cId="2345602274" sldId="2076137665"/>
        </pc:sldMkLst>
        <pc:spChg chg="mod">
          <ac:chgData name="Ravi Vajaria" userId="5f04071e-86b3-4d3d-9714-6b0e243374e4" providerId="ADAL" clId="{D0DA90AB-C62D-43DC-944C-D0E79B1E1408}" dt="2021-05-24T21:17:27.141" v="7580" actId="20577"/>
          <ac:spMkLst>
            <pc:docMk/>
            <pc:sldMk cId="2345602274" sldId="2076137665"/>
            <ac:spMk id="2" creationId="{235A289F-834C-4F77-B249-1A359CD5C383}"/>
          </ac:spMkLst>
        </pc:spChg>
        <pc:picChg chg="add del mod">
          <ac:chgData name="Ravi Vajaria" userId="5f04071e-86b3-4d3d-9714-6b0e243374e4" providerId="ADAL" clId="{D0DA90AB-C62D-43DC-944C-D0E79B1E1408}" dt="2021-05-24T21:55:05.722" v="7594" actId="478"/>
          <ac:picMkLst>
            <pc:docMk/>
            <pc:sldMk cId="2345602274" sldId="2076137665"/>
            <ac:picMk id="5" creationId="{6B8116F6-C037-4953-A235-FD3D6003BFE6}"/>
          </ac:picMkLst>
        </pc:picChg>
        <pc:picChg chg="add mod">
          <ac:chgData name="Ravi Vajaria" userId="5f04071e-86b3-4d3d-9714-6b0e243374e4" providerId="ADAL" clId="{D0DA90AB-C62D-43DC-944C-D0E79B1E1408}" dt="2021-05-24T21:55:18.760" v="7598" actId="1076"/>
          <ac:picMkLst>
            <pc:docMk/>
            <pc:sldMk cId="2345602274" sldId="2076137665"/>
            <ac:picMk id="7" creationId="{F8D19DE8-A4F0-4ABF-AA94-5D6DFB702AF6}"/>
          </ac:picMkLst>
        </pc:picChg>
        <pc:picChg chg="del">
          <ac:chgData name="Ravi Vajaria" userId="5f04071e-86b3-4d3d-9714-6b0e243374e4" providerId="ADAL" clId="{D0DA90AB-C62D-43DC-944C-D0E79B1E1408}" dt="2021-05-24T21:17:17.371" v="7559" actId="478"/>
          <ac:picMkLst>
            <pc:docMk/>
            <pc:sldMk cId="2345602274" sldId="2076137665"/>
            <ac:picMk id="8" creationId="{CC73C3E1-AAC0-4CD1-A6F5-752FC7DF5EE6}"/>
          </ac:picMkLst>
        </pc:picChg>
        <pc:picChg chg="del">
          <ac:chgData name="Ravi Vajaria" userId="5f04071e-86b3-4d3d-9714-6b0e243374e4" providerId="ADAL" clId="{D0DA90AB-C62D-43DC-944C-D0E79B1E1408}" dt="2021-05-24T21:17:19.068" v="7560" actId="478"/>
          <ac:picMkLst>
            <pc:docMk/>
            <pc:sldMk cId="2345602274" sldId="2076137665"/>
            <ac:picMk id="10" creationId="{E229B2BD-EC3D-46ED-95FB-51485E93FCC1}"/>
          </ac:picMkLst>
        </pc:picChg>
        <pc:picChg chg="del">
          <ac:chgData name="Ravi Vajaria" userId="5f04071e-86b3-4d3d-9714-6b0e243374e4" providerId="ADAL" clId="{D0DA90AB-C62D-43DC-944C-D0E79B1E1408}" dt="2021-05-24T21:16:27.640" v="7525" actId="478"/>
          <ac:picMkLst>
            <pc:docMk/>
            <pc:sldMk cId="2345602274" sldId="2076137665"/>
            <ac:picMk id="12" creationId="{315D6B49-C0E0-4D84-AC8A-42C06ABC0C86}"/>
          </ac:picMkLst>
        </pc:picChg>
      </pc:sldChg>
      <pc:sldChg chg="addSp delSp modSp add mod ord">
        <pc:chgData name="Ravi Vajaria" userId="5f04071e-86b3-4d3d-9714-6b0e243374e4" providerId="ADAL" clId="{D0DA90AB-C62D-43DC-944C-D0E79B1E1408}" dt="2021-05-25T11:03:02.398" v="7632"/>
        <pc:sldMkLst>
          <pc:docMk/>
          <pc:sldMk cId="3489605794" sldId="2076137666"/>
        </pc:sldMkLst>
        <pc:spChg chg="mod">
          <ac:chgData name="Ravi Vajaria" userId="5f04071e-86b3-4d3d-9714-6b0e243374e4" providerId="ADAL" clId="{D0DA90AB-C62D-43DC-944C-D0E79B1E1408}" dt="2021-05-25T10:56:52.107" v="7627" actId="20577"/>
          <ac:spMkLst>
            <pc:docMk/>
            <pc:sldMk cId="3489605794" sldId="2076137666"/>
            <ac:spMk id="2" creationId="{235A289F-834C-4F77-B249-1A359CD5C383}"/>
          </ac:spMkLst>
        </pc:spChg>
        <pc:picChg chg="add mod">
          <ac:chgData name="Ravi Vajaria" userId="5f04071e-86b3-4d3d-9714-6b0e243374e4" providerId="ADAL" clId="{D0DA90AB-C62D-43DC-944C-D0E79B1E1408}" dt="2021-05-25T10:57:24.668" v="7630" actId="1076"/>
          <ac:picMkLst>
            <pc:docMk/>
            <pc:sldMk cId="3489605794" sldId="2076137666"/>
            <ac:picMk id="5" creationId="{C98760B1-2D38-48AD-B2B7-84FEB434E4B9}"/>
          </ac:picMkLst>
        </pc:picChg>
        <pc:picChg chg="del">
          <ac:chgData name="Ravi Vajaria" userId="5f04071e-86b3-4d3d-9714-6b0e243374e4" providerId="ADAL" clId="{D0DA90AB-C62D-43DC-944C-D0E79B1E1408}" dt="2021-05-25T10:56:35.286" v="7600" actId="478"/>
          <ac:picMkLst>
            <pc:docMk/>
            <pc:sldMk cId="3489605794" sldId="2076137666"/>
            <ac:picMk id="7" creationId="{F8D19DE8-A4F0-4ABF-AA94-5D6DFB702AF6}"/>
          </ac:picMkLst>
        </pc:picChg>
      </pc:sldChg>
      <pc:sldChg chg="addSp delSp modSp new mod modClrScheme chgLayout">
        <pc:chgData name="Ravi Vajaria" userId="5f04071e-86b3-4d3d-9714-6b0e243374e4" providerId="ADAL" clId="{D0DA90AB-C62D-43DC-944C-D0E79B1E1408}" dt="2021-06-13T22:09:35.988" v="8193" actId="26606"/>
        <pc:sldMkLst>
          <pc:docMk/>
          <pc:sldMk cId="1701819482" sldId="2076137667"/>
        </pc:sldMkLst>
        <pc:spChg chg="add del mod">
          <ac:chgData name="Ravi Vajaria" userId="5f04071e-86b3-4d3d-9714-6b0e243374e4" providerId="ADAL" clId="{D0DA90AB-C62D-43DC-944C-D0E79B1E1408}" dt="2021-06-13T22:09:35.988" v="8193" actId="26606"/>
          <ac:spMkLst>
            <pc:docMk/>
            <pc:sldMk cId="1701819482" sldId="2076137667"/>
            <ac:spMk id="2" creationId="{9778637E-F199-4553-9036-A3B2CFE04246}"/>
          </ac:spMkLst>
        </pc:spChg>
        <pc:spChg chg="mod">
          <ac:chgData name="Ravi Vajaria" userId="5f04071e-86b3-4d3d-9714-6b0e243374e4" providerId="ADAL" clId="{D0DA90AB-C62D-43DC-944C-D0E79B1E1408}" dt="2021-06-13T22:09:35.988" v="8193" actId="26606"/>
          <ac:spMkLst>
            <pc:docMk/>
            <pc:sldMk cId="1701819482" sldId="2076137667"/>
            <ac:spMk id="3" creationId="{DB5B9FE8-E3B5-43E1-AAEE-7D1E0C9ECF52}"/>
          </ac:spMkLst>
        </pc:spChg>
        <pc:spChg chg="add del mod">
          <ac:chgData name="Ravi Vajaria" userId="5f04071e-86b3-4d3d-9714-6b0e243374e4" providerId="ADAL" clId="{D0DA90AB-C62D-43DC-944C-D0E79B1E1408}" dt="2021-06-13T22:09:09.478" v="8174" actId="26606"/>
          <ac:spMkLst>
            <pc:docMk/>
            <pc:sldMk cId="1701819482" sldId="2076137667"/>
            <ac:spMk id="6" creationId="{0A84DC33-90A3-47C4-B9F2-27CE97B535C5}"/>
          </ac:spMkLst>
        </pc:spChg>
        <pc:spChg chg="add mod">
          <ac:chgData name="Ravi Vajaria" userId="5f04071e-86b3-4d3d-9714-6b0e243374e4" providerId="ADAL" clId="{D0DA90AB-C62D-43DC-944C-D0E79B1E1408}" dt="2021-06-13T22:09:35.988" v="8193" actId="26606"/>
          <ac:spMkLst>
            <pc:docMk/>
            <pc:sldMk cId="1701819482" sldId="2076137667"/>
            <ac:spMk id="8" creationId="{1F400D28-8AD6-4ED3-B32F-BD67E6DD460E}"/>
          </ac:spMkLst>
        </pc:spChg>
        <pc:spChg chg="add del mod">
          <ac:chgData name="Ravi Vajaria" userId="5f04071e-86b3-4d3d-9714-6b0e243374e4" providerId="ADAL" clId="{D0DA90AB-C62D-43DC-944C-D0E79B1E1408}" dt="2021-06-13T22:08:35.490" v="8168" actId="26606"/>
          <ac:spMkLst>
            <pc:docMk/>
            <pc:sldMk cId="1701819482" sldId="2076137667"/>
            <ac:spMk id="9" creationId="{E8FA24AD-4953-4507-94C5-E1484BCD327E}"/>
          </ac:spMkLst>
        </pc:spChg>
        <pc:graphicFrameChg chg="add del mod">
          <ac:chgData name="Ravi Vajaria" userId="5f04071e-86b3-4d3d-9714-6b0e243374e4" providerId="ADAL" clId="{D0DA90AB-C62D-43DC-944C-D0E79B1E1408}" dt="2021-06-13T22:08:35.490" v="8168" actId="26606"/>
          <ac:graphicFrameMkLst>
            <pc:docMk/>
            <pc:sldMk cId="1701819482" sldId="2076137667"/>
            <ac:graphicFrameMk id="5" creationId="{8F847A8C-5DAA-45DA-ACA4-7EBB9111C890}"/>
          </ac:graphicFrameMkLst>
        </pc:graphicFrameChg>
        <pc:graphicFrameChg chg="add del mod">
          <ac:chgData name="Ravi Vajaria" userId="5f04071e-86b3-4d3d-9714-6b0e243374e4" providerId="ADAL" clId="{D0DA90AB-C62D-43DC-944C-D0E79B1E1408}" dt="2021-06-13T22:09:09.478" v="8174" actId="26606"/>
          <ac:graphicFrameMkLst>
            <pc:docMk/>
            <pc:sldMk cId="1701819482" sldId="2076137667"/>
            <ac:graphicFrameMk id="7" creationId="{07C460B5-24A3-48C4-9261-E5BE98DDCEF7}"/>
          </ac:graphicFrameMkLst>
        </pc:graphicFrameChg>
        <pc:graphicFrameChg chg="add mod">
          <ac:chgData name="Ravi Vajaria" userId="5f04071e-86b3-4d3d-9714-6b0e243374e4" providerId="ADAL" clId="{D0DA90AB-C62D-43DC-944C-D0E79B1E1408}" dt="2021-06-13T22:09:35.988" v="8193" actId="26606"/>
          <ac:graphicFrameMkLst>
            <pc:docMk/>
            <pc:sldMk cId="1701819482" sldId="2076137667"/>
            <ac:graphicFrameMk id="10" creationId="{D1CCF2C8-B236-464B-8EC5-B4126D26EBA6}"/>
          </ac:graphicFrameMkLst>
        </pc:graphicFrameChg>
      </pc:sldChg>
    </pc:docChg>
  </pc:docChgLst>
  <pc:docChgLst>
    <pc:chgData name="Christian Buntrock" userId="S::christian.buntrock@avanade.com::673491fd-ca00-4681-bd40-97ffab93510f" providerId="AD" clId="Web-{DA51112D-5BC9-A29E-7DD1-D7B6BA207F62}"/>
    <pc:docChg chg="">
      <pc:chgData name="Christian Buntrock" userId="S::christian.buntrock@avanade.com::673491fd-ca00-4681-bd40-97ffab93510f" providerId="AD" clId="Web-{DA51112D-5BC9-A29E-7DD1-D7B6BA207F62}" dt="2021-05-30T23:51:17.576" v="1"/>
      <pc:docMkLst>
        <pc:docMk/>
      </pc:docMkLst>
      <pc:sldChg chg="addCm">
        <pc:chgData name="Christian Buntrock" userId="S::christian.buntrock@avanade.com::673491fd-ca00-4681-bd40-97ffab93510f" providerId="AD" clId="Web-{DA51112D-5BC9-A29E-7DD1-D7B6BA207F62}" dt="2021-05-30T23:51:17.576" v="1"/>
        <pc:sldMkLst>
          <pc:docMk/>
          <pc:sldMk cId="865161953" sldId="4113"/>
        </pc:sldMkLst>
      </pc:sldChg>
    </pc:docChg>
  </pc:docChgLst>
  <pc:docChgLst>
    <pc:chgData name="Christian Buntrock" userId="S::christian.buntrock@avanade.com::673491fd-ca00-4681-bd40-97ffab93510f" providerId="AD" clId="Web-{957891AE-2806-C2DB-F719-741ECD6508C5}"/>
    <pc:docChg chg="">
      <pc:chgData name="Christian Buntrock" userId="S::christian.buntrock@avanade.com::673491fd-ca00-4681-bd40-97ffab93510f" providerId="AD" clId="Web-{957891AE-2806-C2DB-F719-741ECD6508C5}" dt="2021-05-31T00:33:08.431" v="0"/>
      <pc:docMkLst>
        <pc:docMk/>
      </pc:docMkLst>
      <pc:sldChg chg="addCm">
        <pc:chgData name="Christian Buntrock" userId="S::christian.buntrock@avanade.com::673491fd-ca00-4681-bd40-97ffab93510f" providerId="AD" clId="Web-{957891AE-2806-C2DB-F719-741ECD6508C5}" dt="2021-05-31T00:33:08.431" v="0"/>
        <pc:sldMkLst>
          <pc:docMk/>
          <pc:sldMk cId="372460908" sldId="4104"/>
        </pc:sldMkLst>
      </pc:sldChg>
    </pc:docChg>
  </pc:docChgLst>
  <pc:docChgLst>
    <pc:chgData name="Ravi" userId="5f04071e-86b3-4d3d-9714-6b0e243374e4" providerId="ADAL" clId="{7FFA741F-CC5D-408A-BBD5-DF9850586057}"/>
    <pc:docChg chg="undo custSel addSld delSld modSld">
      <pc:chgData name="Ravi" userId="5f04071e-86b3-4d3d-9714-6b0e243374e4" providerId="ADAL" clId="{7FFA741F-CC5D-408A-BBD5-DF9850586057}" dt="2021-03-11T22:40:58.451" v="577" actId="13926"/>
      <pc:docMkLst>
        <pc:docMk/>
      </pc:docMkLst>
      <pc:sldChg chg="new del">
        <pc:chgData name="Ravi" userId="5f04071e-86b3-4d3d-9714-6b0e243374e4" providerId="ADAL" clId="{7FFA741F-CC5D-408A-BBD5-DF9850586057}" dt="2021-03-11T22:12:12.618" v="1" actId="680"/>
        <pc:sldMkLst>
          <pc:docMk/>
          <pc:sldMk cId="306381864" sldId="4102"/>
        </pc:sldMkLst>
      </pc:sldChg>
      <pc:sldChg chg="modSp new mod">
        <pc:chgData name="Ravi" userId="5f04071e-86b3-4d3d-9714-6b0e243374e4" providerId="ADAL" clId="{7FFA741F-CC5D-408A-BBD5-DF9850586057}" dt="2021-03-11T22:38:10.935" v="486" actId="20577"/>
        <pc:sldMkLst>
          <pc:docMk/>
          <pc:sldMk cId="1584583372" sldId="4102"/>
        </pc:sldMkLst>
        <pc:spChg chg="mod">
          <ac:chgData name="Ravi" userId="5f04071e-86b3-4d3d-9714-6b0e243374e4" providerId="ADAL" clId="{7FFA741F-CC5D-408A-BBD5-DF9850586057}" dt="2021-03-11T22:25:09.700" v="321" actId="403"/>
          <ac:spMkLst>
            <pc:docMk/>
            <pc:sldMk cId="1584583372" sldId="4102"/>
            <ac:spMk id="2" creationId="{BA949A67-2D38-4FCA-B93D-D72FA79A5286}"/>
          </ac:spMkLst>
        </pc:spChg>
        <pc:spChg chg="mod">
          <ac:chgData name="Ravi" userId="5f04071e-86b3-4d3d-9714-6b0e243374e4" providerId="ADAL" clId="{7FFA741F-CC5D-408A-BBD5-DF9850586057}" dt="2021-03-11T22:38:10.935" v="486" actId="20577"/>
          <ac:spMkLst>
            <pc:docMk/>
            <pc:sldMk cId="1584583372" sldId="4102"/>
            <ac:spMk id="3" creationId="{FDEC83D1-CE76-4F73-BEA7-D09FA73453AF}"/>
          </ac:spMkLst>
        </pc:spChg>
      </pc:sldChg>
      <pc:sldChg chg="addSp delSp modSp new mod addCm delCm modCm">
        <pc:chgData name="Ravi" userId="5f04071e-86b3-4d3d-9714-6b0e243374e4" providerId="ADAL" clId="{7FFA741F-CC5D-408A-BBD5-DF9850586057}" dt="2021-03-11T22:38:21.982" v="493" actId="20577"/>
        <pc:sldMkLst>
          <pc:docMk/>
          <pc:sldMk cId="823617841" sldId="4103"/>
        </pc:sldMkLst>
        <pc:spChg chg="del">
          <ac:chgData name="Ravi" userId="5f04071e-86b3-4d3d-9714-6b0e243374e4" providerId="ADAL" clId="{7FFA741F-CC5D-408A-BBD5-DF9850586057}" dt="2021-03-11T22:17:32.947" v="64" actId="1032"/>
          <ac:spMkLst>
            <pc:docMk/>
            <pc:sldMk cId="823617841" sldId="4103"/>
            <ac:spMk id="2" creationId="{4D02ACD6-C121-4A1D-BFEF-9F256009FADE}"/>
          </ac:spMkLst>
        </pc:spChg>
        <pc:spChg chg="mod">
          <ac:chgData name="Ravi" userId="5f04071e-86b3-4d3d-9714-6b0e243374e4" providerId="ADAL" clId="{7FFA741F-CC5D-408A-BBD5-DF9850586057}" dt="2021-03-11T22:38:21.982" v="493" actId="20577"/>
          <ac:spMkLst>
            <pc:docMk/>
            <pc:sldMk cId="823617841" sldId="4103"/>
            <ac:spMk id="3" creationId="{BCABA972-AF65-4002-9664-A81B60B61B1E}"/>
          </ac:spMkLst>
        </pc:spChg>
        <pc:spChg chg="add mod">
          <ac:chgData name="Ravi" userId="5f04071e-86b3-4d3d-9714-6b0e243374e4" providerId="ADAL" clId="{7FFA741F-CC5D-408A-BBD5-DF9850586057}" dt="2021-03-11T22:25:16.237" v="323" actId="404"/>
          <ac:spMkLst>
            <pc:docMk/>
            <pc:sldMk cId="823617841" sldId="4103"/>
            <ac:spMk id="6" creationId="{CEE4C838-2094-4A42-B730-F41C653AE5A7}"/>
          </ac:spMkLst>
        </pc:spChg>
        <pc:graphicFrameChg chg="add del mod modGraphic">
          <ac:chgData name="Ravi" userId="5f04071e-86b3-4d3d-9714-6b0e243374e4" providerId="ADAL" clId="{7FFA741F-CC5D-408A-BBD5-DF9850586057}" dt="2021-03-11T22:19:45.109" v="170" actId="478"/>
          <ac:graphicFrameMkLst>
            <pc:docMk/>
            <pc:sldMk cId="823617841" sldId="4103"/>
            <ac:graphicFrameMk id="4" creationId="{7F5D95BC-72A6-4A4E-922C-2D6DC65B2A55}"/>
          </ac:graphicFrameMkLst>
        </pc:graphicFrameChg>
      </pc:sldChg>
      <pc:sldChg chg="modSp add mod">
        <pc:chgData name="Ravi" userId="5f04071e-86b3-4d3d-9714-6b0e243374e4" providerId="ADAL" clId="{7FFA741F-CC5D-408A-BBD5-DF9850586057}" dt="2021-03-11T22:38:46.323" v="501" actId="20577"/>
        <pc:sldMkLst>
          <pc:docMk/>
          <pc:sldMk cId="372460908" sldId="4104"/>
        </pc:sldMkLst>
        <pc:spChg chg="mod">
          <ac:chgData name="Ravi" userId="5f04071e-86b3-4d3d-9714-6b0e243374e4" providerId="ADAL" clId="{7FFA741F-CC5D-408A-BBD5-DF9850586057}" dt="2021-03-11T22:38:46.323" v="501" actId="20577"/>
          <ac:spMkLst>
            <pc:docMk/>
            <pc:sldMk cId="372460908" sldId="4104"/>
            <ac:spMk id="3" creationId="{BCABA972-AF65-4002-9664-A81B60B61B1E}"/>
          </ac:spMkLst>
        </pc:spChg>
        <pc:spChg chg="mod">
          <ac:chgData name="Ravi" userId="5f04071e-86b3-4d3d-9714-6b0e243374e4" providerId="ADAL" clId="{7FFA741F-CC5D-408A-BBD5-DF9850586057}" dt="2021-03-11T22:26:38.990" v="424" actId="20577"/>
          <ac:spMkLst>
            <pc:docMk/>
            <pc:sldMk cId="372460908" sldId="4104"/>
            <ac:spMk id="6" creationId="{CEE4C838-2094-4A42-B730-F41C653AE5A7}"/>
          </ac:spMkLst>
        </pc:spChg>
      </pc:sldChg>
      <pc:sldChg chg="modSp add mod">
        <pc:chgData name="Ravi" userId="5f04071e-86b3-4d3d-9714-6b0e243374e4" providerId="ADAL" clId="{7FFA741F-CC5D-408A-BBD5-DF9850586057}" dt="2021-03-11T22:39:32.249" v="524" actId="20577"/>
        <pc:sldMkLst>
          <pc:docMk/>
          <pc:sldMk cId="2880199209" sldId="4105"/>
        </pc:sldMkLst>
        <pc:spChg chg="mod">
          <ac:chgData name="Ravi" userId="5f04071e-86b3-4d3d-9714-6b0e243374e4" providerId="ADAL" clId="{7FFA741F-CC5D-408A-BBD5-DF9850586057}" dt="2021-03-11T22:39:32.249" v="524" actId="20577"/>
          <ac:spMkLst>
            <pc:docMk/>
            <pc:sldMk cId="2880199209" sldId="4105"/>
            <ac:spMk id="3" creationId="{BCABA972-AF65-4002-9664-A81B60B61B1E}"/>
          </ac:spMkLst>
        </pc:spChg>
        <pc:spChg chg="mod">
          <ac:chgData name="Ravi" userId="5f04071e-86b3-4d3d-9714-6b0e243374e4" providerId="ADAL" clId="{7FFA741F-CC5D-408A-BBD5-DF9850586057}" dt="2021-03-11T22:31:26.712" v="448"/>
          <ac:spMkLst>
            <pc:docMk/>
            <pc:sldMk cId="2880199209" sldId="4105"/>
            <ac:spMk id="6" creationId="{CEE4C838-2094-4A42-B730-F41C653AE5A7}"/>
          </ac:spMkLst>
        </pc:spChg>
      </pc:sldChg>
      <pc:sldChg chg="modSp add mod">
        <pc:chgData name="Ravi" userId="5f04071e-86b3-4d3d-9714-6b0e243374e4" providerId="ADAL" clId="{7FFA741F-CC5D-408A-BBD5-DF9850586057}" dt="2021-03-11T22:39:40.183" v="526"/>
        <pc:sldMkLst>
          <pc:docMk/>
          <pc:sldMk cId="4023410557" sldId="4106"/>
        </pc:sldMkLst>
        <pc:spChg chg="mod">
          <ac:chgData name="Ravi" userId="5f04071e-86b3-4d3d-9714-6b0e243374e4" providerId="ADAL" clId="{7FFA741F-CC5D-408A-BBD5-DF9850586057}" dt="2021-03-11T22:39:40.183" v="526"/>
          <ac:spMkLst>
            <pc:docMk/>
            <pc:sldMk cId="4023410557" sldId="4106"/>
            <ac:spMk id="3" creationId="{BCABA972-AF65-4002-9664-A81B60B61B1E}"/>
          </ac:spMkLst>
        </pc:spChg>
        <pc:spChg chg="mod">
          <ac:chgData name="Ravi" userId="5f04071e-86b3-4d3d-9714-6b0e243374e4" providerId="ADAL" clId="{7FFA741F-CC5D-408A-BBD5-DF9850586057}" dt="2021-03-11T22:32:16.203" v="454" actId="13926"/>
          <ac:spMkLst>
            <pc:docMk/>
            <pc:sldMk cId="4023410557" sldId="4106"/>
            <ac:spMk id="6" creationId="{CEE4C838-2094-4A42-B730-F41C653AE5A7}"/>
          </ac:spMkLst>
        </pc:spChg>
      </pc:sldChg>
      <pc:sldChg chg="modSp add mod">
        <pc:chgData name="Ravi" userId="5f04071e-86b3-4d3d-9714-6b0e243374e4" providerId="ADAL" clId="{7FFA741F-CC5D-408A-BBD5-DF9850586057}" dt="2021-03-11T22:40:58.451" v="577" actId="13926"/>
        <pc:sldMkLst>
          <pc:docMk/>
          <pc:sldMk cId="148418695" sldId="4107"/>
        </pc:sldMkLst>
        <pc:spChg chg="mod">
          <ac:chgData name="Ravi" userId="5f04071e-86b3-4d3d-9714-6b0e243374e4" providerId="ADAL" clId="{7FFA741F-CC5D-408A-BBD5-DF9850586057}" dt="2021-03-11T22:39:44.686" v="528"/>
          <ac:spMkLst>
            <pc:docMk/>
            <pc:sldMk cId="148418695" sldId="4107"/>
            <ac:spMk id="3" creationId="{BCABA972-AF65-4002-9664-A81B60B61B1E}"/>
          </ac:spMkLst>
        </pc:spChg>
        <pc:spChg chg="mod">
          <ac:chgData name="Ravi" userId="5f04071e-86b3-4d3d-9714-6b0e243374e4" providerId="ADAL" clId="{7FFA741F-CC5D-408A-BBD5-DF9850586057}" dt="2021-03-11T22:40:58.451" v="577" actId="13926"/>
          <ac:spMkLst>
            <pc:docMk/>
            <pc:sldMk cId="148418695" sldId="4107"/>
            <ac:spMk id="6" creationId="{CEE4C838-2094-4A42-B730-F41C653AE5A7}"/>
          </ac:spMkLst>
        </pc:spChg>
      </pc:sldChg>
    </pc:docChg>
  </pc:docChgLst>
  <pc:docChgLst>
    <pc:chgData name="Ravi Vajaria" userId="5f04071e-86b3-4d3d-9714-6b0e243374e4" providerId="ADAL" clId="{0C74B5E0-2F84-4613-AFCF-0B6A4CFFD8CD}"/>
    <pc:docChg chg="undo custSel delSld modSld">
      <pc:chgData name="Ravi Vajaria" userId="5f04071e-86b3-4d3d-9714-6b0e243374e4" providerId="ADAL" clId="{0C74B5E0-2F84-4613-AFCF-0B6A4CFFD8CD}" dt="2021-03-12T20:21:55.322" v="199" actId="47"/>
      <pc:docMkLst>
        <pc:docMk/>
      </pc:docMkLst>
      <pc:sldChg chg="modSp mod">
        <pc:chgData name="Ravi Vajaria" userId="5f04071e-86b3-4d3d-9714-6b0e243374e4" providerId="ADAL" clId="{0C74B5E0-2F84-4613-AFCF-0B6A4CFFD8CD}" dt="2021-03-12T20:14:40.764" v="72" actId="6549"/>
        <pc:sldMkLst>
          <pc:docMk/>
          <pc:sldMk cId="1758270140" sldId="4068"/>
        </pc:sldMkLst>
        <pc:spChg chg="mod">
          <ac:chgData name="Ravi Vajaria" userId="5f04071e-86b3-4d3d-9714-6b0e243374e4" providerId="ADAL" clId="{0C74B5E0-2F84-4613-AFCF-0B6A4CFFD8CD}" dt="2021-03-12T20:13:09.099" v="33" actId="1076"/>
          <ac:spMkLst>
            <pc:docMk/>
            <pc:sldMk cId="1758270140" sldId="4068"/>
            <ac:spMk id="2" creationId="{1EDE8BC1-E33E-3047-BAF4-DDCF9296AD62}"/>
          </ac:spMkLst>
        </pc:spChg>
        <pc:spChg chg="mod">
          <ac:chgData name="Ravi Vajaria" userId="5f04071e-86b3-4d3d-9714-6b0e243374e4" providerId="ADAL" clId="{0C74B5E0-2F84-4613-AFCF-0B6A4CFFD8CD}" dt="2021-03-12T20:14:40.764" v="72" actId="6549"/>
          <ac:spMkLst>
            <pc:docMk/>
            <pc:sldMk cId="1758270140" sldId="4068"/>
            <ac:spMk id="3" creationId="{15D534CE-AD25-A743-8C1A-0F56DB508061}"/>
          </ac:spMkLst>
        </pc:spChg>
      </pc:sldChg>
      <pc:sldChg chg="del">
        <pc:chgData name="Ravi Vajaria" userId="5f04071e-86b3-4d3d-9714-6b0e243374e4" providerId="ADAL" clId="{0C74B5E0-2F84-4613-AFCF-0B6A4CFFD8CD}" dt="2021-03-12T20:14:47.099" v="73" actId="47"/>
        <pc:sldMkLst>
          <pc:docMk/>
          <pc:sldMk cId="3119494796" sldId="4069"/>
        </pc:sldMkLst>
      </pc:sldChg>
      <pc:sldChg chg="modSp mod">
        <pc:chgData name="Ravi Vajaria" userId="5f04071e-86b3-4d3d-9714-6b0e243374e4" providerId="ADAL" clId="{0C74B5E0-2F84-4613-AFCF-0B6A4CFFD8CD}" dt="2021-03-12T20:17:16.788" v="198" actId="20577"/>
        <pc:sldMkLst>
          <pc:docMk/>
          <pc:sldMk cId="883343273" sldId="4071"/>
        </pc:sldMkLst>
        <pc:spChg chg="mod">
          <ac:chgData name="Ravi Vajaria" userId="5f04071e-86b3-4d3d-9714-6b0e243374e4" providerId="ADAL" clId="{0C74B5E0-2F84-4613-AFCF-0B6A4CFFD8CD}" dt="2021-03-12T20:17:16.788" v="198" actId="20577"/>
          <ac:spMkLst>
            <pc:docMk/>
            <pc:sldMk cId="883343273" sldId="4071"/>
            <ac:spMk id="5" creationId="{009CDD97-A1D5-44D0-99F3-E5F8557B8C87}"/>
          </ac:spMkLst>
        </pc:spChg>
        <pc:graphicFrameChg chg="modGraphic">
          <ac:chgData name="Ravi Vajaria" userId="5f04071e-86b3-4d3d-9714-6b0e243374e4" providerId="ADAL" clId="{0C74B5E0-2F84-4613-AFCF-0B6A4CFFD8CD}" dt="2021-03-12T20:15:22.650" v="75" actId="207"/>
          <ac:graphicFrameMkLst>
            <pc:docMk/>
            <pc:sldMk cId="883343273" sldId="4071"/>
            <ac:graphicFrameMk id="8" creationId="{C6E1E735-35EA-4B6D-8A3C-CC4947788F5D}"/>
          </ac:graphicFrameMkLst>
        </pc:graphicFrameChg>
      </pc:sldChg>
      <pc:sldChg chg="del">
        <pc:chgData name="Ravi Vajaria" userId="5f04071e-86b3-4d3d-9714-6b0e243374e4" providerId="ADAL" clId="{0C74B5E0-2F84-4613-AFCF-0B6A4CFFD8CD}" dt="2021-03-12T20:21:55.322" v="199" actId="47"/>
        <pc:sldMkLst>
          <pc:docMk/>
          <pc:sldMk cId="1584583372" sldId="4102"/>
        </pc:sldMkLst>
      </pc:sldChg>
    </pc:docChg>
  </pc:docChgLst>
  <pc:docChgLst>
    <pc:chgData name="Keith Lemon" userId="db24c3f7-9a12-4f60-881d-a6a8a9af3368" providerId="ADAL" clId="{3E9A40FF-F009-4612-B3A9-CC3565F9CB02}"/>
    <pc:docChg chg="undo custSel addSld delSld modSld sldOrd">
      <pc:chgData name="Keith Lemon" userId="db24c3f7-9a12-4f60-881d-a6a8a9af3368" providerId="ADAL" clId="{3E9A40FF-F009-4612-B3A9-CC3565F9CB02}" dt="2021-07-28T15:32:14.402" v="1827" actId="478"/>
      <pc:docMkLst>
        <pc:docMk/>
      </pc:docMkLst>
      <pc:sldChg chg="modSp mod">
        <pc:chgData name="Keith Lemon" userId="db24c3f7-9a12-4f60-881d-a6a8a9af3368" providerId="ADAL" clId="{3E9A40FF-F009-4612-B3A9-CC3565F9CB02}" dt="2021-07-25T21:16:36.111" v="39" actId="20577"/>
        <pc:sldMkLst>
          <pc:docMk/>
          <pc:sldMk cId="2183000315" sldId="357"/>
        </pc:sldMkLst>
        <pc:spChg chg="mod">
          <ac:chgData name="Keith Lemon" userId="db24c3f7-9a12-4f60-881d-a6a8a9af3368" providerId="ADAL" clId="{3E9A40FF-F009-4612-B3A9-CC3565F9CB02}" dt="2021-07-25T21:16:19.908" v="35" actId="20577"/>
          <ac:spMkLst>
            <pc:docMk/>
            <pc:sldMk cId="2183000315" sldId="357"/>
            <ac:spMk id="3" creationId="{00000000-0000-0000-0000-000000000000}"/>
          </ac:spMkLst>
        </pc:spChg>
        <pc:spChg chg="mod">
          <ac:chgData name="Keith Lemon" userId="db24c3f7-9a12-4f60-881d-a6a8a9af3368" providerId="ADAL" clId="{3E9A40FF-F009-4612-B3A9-CC3565F9CB02}" dt="2021-07-25T21:16:36.111" v="39" actId="20577"/>
          <ac:spMkLst>
            <pc:docMk/>
            <pc:sldMk cId="2183000315" sldId="357"/>
            <ac:spMk id="38" creationId="{0538C286-4E2A-46FC-810F-4FF148221A04}"/>
          </ac:spMkLst>
        </pc:spChg>
      </pc:sldChg>
      <pc:sldChg chg="modNotesTx">
        <pc:chgData name="Keith Lemon" userId="db24c3f7-9a12-4f60-881d-a6a8a9af3368" providerId="ADAL" clId="{3E9A40FF-F009-4612-B3A9-CC3565F9CB02}" dt="2021-07-26T12:37:48.318" v="1381"/>
        <pc:sldMkLst>
          <pc:docMk/>
          <pc:sldMk cId="2551726196" sldId="360"/>
        </pc:sldMkLst>
      </pc:sldChg>
      <pc:sldChg chg="modSp mod">
        <pc:chgData name="Keith Lemon" userId="db24c3f7-9a12-4f60-881d-a6a8a9af3368" providerId="ADAL" clId="{3E9A40FF-F009-4612-B3A9-CC3565F9CB02}" dt="2021-07-26T10:46:17.786" v="1363" actId="20577"/>
        <pc:sldMkLst>
          <pc:docMk/>
          <pc:sldMk cId="323998484" sldId="366"/>
        </pc:sldMkLst>
        <pc:spChg chg="mod">
          <ac:chgData name="Keith Lemon" userId="db24c3f7-9a12-4f60-881d-a6a8a9af3368" providerId="ADAL" clId="{3E9A40FF-F009-4612-B3A9-CC3565F9CB02}" dt="2021-07-26T10:46:17.786" v="1363" actId="20577"/>
          <ac:spMkLst>
            <pc:docMk/>
            <pc:sldMk cId="323998484" sldId="366"/>
            <ac:spMk id="31" creationId="{00000000-0000-0000-0000-000000000000}"/>
          </ac:spMkLst>
        </pc:spChg>
      </pc:sldChg>
      <pc:sldChg chg="delSp modSp mod">
        <pc:chgData name="Keith Lemon" userId="db24c3f7-9a12-4f60-881d-a6a8a9af3368" providerId="ADAL" clId="{3E9A40FF-F009-4612-B3A9-CC3565F9CB02}" dt="2021-07-26T10:34:43.481" v="693" actId="478"/>
        <pc:sldMkLst>
          <pc:docMk/>
          <pc:sldMk cId="3762166195" sldId="378"/>
        </pc:sldMkLst>
        <pc:spChg chg="mod">
          <ac:chgData name="Keith Lemon" userId="db24c3f7-9a12-4f60-881d-a6a8a9af3368" providerId="ADAL" clId="{3E9A40FF-F009-4612-B3A9-CC3565F9CB02}" dt="2021-07-25T12:29:24.849" v="18" actId="33524"/>
          <ac:spMkLst>
            <pc:docMk/>
            <pc:sldMk cId="3762166195" sldId="378"/>
            <ac:spMk id="2" creationId="{00000000-0000-0000-0000-000000000000}"/>
          </ac:spMkLst>
        </pc:spChg>
        <pc:spChg chg="del">
          <ac:chgData name="Keith Lemon" userId="db24c3f7-9a12-4f60-881d-a6a8a9af3368" providerId="ADAL" clId="{3E9A40FF-F009-4612-B3A9-CC3565F9CB02}" dt="2021-07-26T10:34:43.481" v="693" actId="478"/>
          <ac:spMkLst>
            <pc:docMk/>
            <pc:sldMk cId="3762166195" sldId="378"/>
            <ac:spMk id="4" creationId="{00000000-0000-0000-0000-000000000000}"/>
          </ac:spMkLst>
        </pc:spChg>
      </pc:sldChg>
      <pc:sldChg chg="addSp delSp modSp mod">
        <pc:chgData name="Keith Lemon" userId="db24c3f7-9a12-4f60-881d-a6a8a9af3368" providerId="ADAL" clId="{3E9A40FF-F009-4612-B3A9-CC3565F9CB02}" dt="2021-07-28T04:09:33.621" v="1652" actId="20577"/>
        <pc:sldMkLst>
          <pc:docMk/>
          <pc:sldMk cId="2528027506" sldId="540"/>
        </pc:sldMkLst>
        <pc:spChg chg="del">
          <ac:chgData name="Keith Lemon" userId="db24c3f7-9a12-4f60-881d-a6a8a9af3368" providerId="ADAL" clId="{3E9A40FF-F009-4612-B3A9-CC3565F9CB02}" dt="2021-07-26T10:34:36.020" v="691" actId="478"/>
          <ac:spMkLst>
            <pc:docMk/>
            <pc:sldMk cId="2528027506" sldId="540"/>
            <ac:spMk id="2" creationId="{00000000-0000-0000-0000-000000000000}"/>
          </ac:spMkLst>
        </pc:spChg>
        <pc:spChg chg="mod">
          <ac:chgData name="Keith Lemon" userId="db24c3f7-9a12-4f60-881d-a6a8a9af3368" providerId="ADAL" clId="{3E9A40FF-F009-4612-B3A9-CC3565F9CB02}" dt="2021-07-26T10:46:26.656" v="1377" actId="20577"/>
          <ac:spMkLst>
            <pc:docMk/>
            <pc:sldMk cId="2528027506" sldId="540"/>
            <ac:spMk id="6" creationId="{00000000-0000-0000-0000-000000000000}"/>
          </ac:spMkLst>
        </pc:spChg>
        <pc:spChg chg="mod">
          <ac:chgData name="Keith Lemon" userId="db24c3f7-9a12-4f60-881d-a6a8a9af3368" providerId="ADAL" clId="{3E9A40FF-F009-4612-B3A9-CC3565F9CB02}" dt="2021-07-28T04:09:33.621" v="1652" actId="20577"/>
          <ac:spMkLst>
            <pc:docMk/>
            <pc:sldMk cId="2528027506" sldId="540"/>
            <ac:spMk id="53" creationId="{00000000-0000-0000-0000-000000000000}"/>
          </ac:spMkLst>
        </pc:spChg>
        <pc:spChg chg="mod">
          <ac:chgData name="Keith Lemon" userId="db24c3f7-9a12-4f60-881d-a6a8a9af3368" providerId="ADAL" clId="{3E9A40FF-F009-4612-B3A9-CC3565F9CB02}" dt="2021-07-28T04:07:34.754" v="1628" actId="1076"/>
          <ac:spMkLst>
            <pc:docMk/>
            <pc:sldMk cId="2528027506" sldId="540"/>
            <ac:spMk id="68" creationId="{E5A8B9B3-290D-450A-9A87-9709726E07C5}"/>
          </ac:spMkLst>
        </pc:spChg>
        <pc:spChg chg="mod">
          <ac:chgData name="Keith Lemon" userId="db24c3f7-9a12-4f60-881d-a6a8a9af3368" providerId="ADAL" clId="{3E9A40FF-F009-4612-B3A9-CC3565F9CB02}" dt="2021-07-28T04:07:34.754" v="1628" actId="1076"/>
          <ac:spMkLst>
            <pc:docMk/>
            <pc:sldMk cId="2528027506" sldId="540"/>
            <ac:spMk id="73" creationId="{003236AC-9653-49DF-99B4-99D34405F16F}"/>
          </ac:spMkLst>
        </pc:spChg>
        <pc:spChg chg="mod">
          <ac:chgData name="Keith Lemon" userId="db24c3f7-9a12-4f60-881d-a6a8a9af3368" providerId="ADAL" clId="{3E9A40FF-F009-4612-B3A9-CC3565F9CB02}" dt="2021-07-28T04:07:34.754" v="1628" actId="1076"/>
          <ac:spMkLst>
            <pc:docMk/>
            <pc:sldMk cId="2528027506" sldId="540"/>
            <ac:spMk id="81" creationId="{3ECB8252-67F7-45E9-A377-F3A1ADA5C12E}"/>
          </ac:spMkLst>
        </pc:spChg>
        <pc:grpChg chg="add mod">
          <ac:chgData name="Keith Lemon" userId="db24c3f7-9a12-4f60-881d-a6a8a9af3368" providerId="ADAL" clId="{3E9A40FF-F009-4612-B3A9-CC3565F9CB02}" dt="2021-07-28T04:07:34.754" v="1628" actId="1076"/>
          <ac:grpSpMkLst>
            <pc:docMk/>
            <pc:sldMk cId="2528027506" sldId="540"/>
            <ac:grpSpMk id="58" creationId="{CB448A95-3BA7-4431-955B-5C1924AB4D24}"/>
          </ac:grpSpMkLst>
        </pc:grpChg>
        <pc:grpChg chg="mod">
          <ac:chgData name="Keith Lemon" userId="db24c3f7-9a12-4f60-881d-a6a8a9af3368" providerId="ADAL" clId="{3E9A40FF-F009-4612-B3A9-CC3565F9CB02}" dt="2021-07-28T04:07:34.754" v="1628" actId="1076"/>
          <ac:grpSpMkLst>
            <pc:docMk/>
            <pc:sldMk cId="2528027506" sldId="540"/>
            <ac:grpSpMk id="71" creationId="{7AE4A0AB-4B30-481D-ABAC-8C080561A173}"/>
          </ac:grpSpMkLst>
        </pc:grpChg>
        <pc:cxnChg chg="add mod">
          <ac:chgData name="Keith Lemon" userId="db24c3f7-9a12-4f60-881d-a6a8a9af3368" providerId="ADAL" clId="{3E9A40FF-F009-4612-B3A9-CC3565F9CB02}" dt="2021-07-28T04:08:36.663" v="1635" actId="14100"/>
          <ac:cxnSpMkLst>
            <pc:docMk/>
            <pc:sldMk cId="2528027506" sldId="540"/>
            <ac:cxnSpMk id="82" creationId="{3EEAC389-83C7-438D-8871-4CDB7D23F6B5}"/>
          </ac:cxnSpMkLst>
        </pc:cxnChg>
      </pc:sldChg>
      <pc:sldChg chg="addSp delSp modSp mod">
        <pc:chgData name="Keith Lemon" userId="db24c3f7-9a12-4f60-881d-a6a8a9af3368" providerId="ADAL" clId="{3E9A40FF-F009-4612-B3A9-CC3565F9CB02}" dt="2021-07-28T04:09:42.008" v="1654"/>
        <pc:sldMkLst>
          <pc:docMk/>
          <pc:sldMk cId="452880613" sldId="546"/>
        </pc:sldMkLst>
        <pc:spChg chg="del">
          <ac:chgData name="Keith Lemon" userId="db24c3f7-9a12-4f60-881d-a6a8a9af3368" providerId="ADAL" clId="{3E9A40FF-F009-4612-B3A9-CC3565F9CB02}" dt="2021-07-26T10:34:47.663" v="694" actId="478"/>
          <ac:spMkLst>
            <pc:docMk/>
            <pc:sldMk cId="452880613" sldId="546"/>
            <ac:spMk id="2" creationId="{00000000-0000-0000-0000-000000000000}"/>
          </ac:spMkLst>
        </pc:spChg>
        <pc:spChg chg="mod">
          <ac:chgData name="Keith Lemon" userId="db24c3f7-9a12-4f60-881d-a6a8a9af3368" providerId="ADAL" clId="{3E9A40FF-F009-4612-B3A9-CC3565F9CB02}" dt="2021-07-28T04:09:42.008" v="1654"/>
          <ac:spMkLst>
            <pc:docMk/>
            <pc:sldMk cId="452880613" sldId="546"/>
            <ac:spMk id="73" creationId="{00000000-0000-0000-0000-000000000000}"/>
          </ac:spMkLst>
        </pc:spChg>
        <pc:spChg chg="mod">
          <ac:chgData name="Keith Lemon" userId="db24c3f7-9a12-4f60-881d-a6a8a9af3368" providerId="ADAL" clId="{3E9A40FF-F009-4612-B3A9-CC3565F9CB02}" dt="2021-07-26T10:46:30.401" v="1378"/>
          <ac:spMkLst>
            <pc:docMk/>
            <pc:sldMk cId="452880613" sldId="546"/>
            <ac:spMk id="108" creationId="{00000000-0000-0000-0000-000000000000}"/>
          </ac:spMkLst>
        </pc:spChg>
        <pc:spChg chg="mod">
          <ac:chgData name="Keith Lemon" userId="db24c3f7-9a12-4f60-881d-a6a8a9af3368" providerId="ADAL" clId="{3E9A40FF-F009-4612-B3A9-CC3565F9CB02}" dt="2021-07-28T04:07:53.290" v="1629"/>
          <ac:spMkLst>
            <pc:docMk/>
            <pc:sldMk cId="452880613" sldId="546"/>
            <ac:spMk id="120" creationId="{00931DF3-AE2F-4775-8246-E07CDBB71B7C}"/>
          </ac:spMkLst>
        </pc:spChg>
        <pc:spChg chg="mod">
          <ac:chgData name="Keith Lemon" userId="db24c3f7-9a12-4f60-881d-a6a8a9af3368" providerId="ADAL" clId="{3E9A40FF-F009-4612-B3A9-CC3565F9CB02}" dt="2021-07-28T04:07:53.290" v="1629"/>
          <ac:spMkLst>
            <pc:docMk/>
            <pc:sldMk cId="452880613" sldId="546"/>
            <ac:spMk id="122" creationId="{0129300F-929E-44A1-BF2B-79714DD80782}"/>
          </ac:spMkLst>
        </pc:spChg>
        <pc:spChg chg="mod">
          <ac:chgData name="Keith Lemon" userId="db24c3f7-9a12-4f60-881d-a6a8a9af3368" providerId="ADAL" clId="{3E9A40FF-F009-4612-B3A9-CC3565F9CB02}" dt="2021-07-28T04:07:53.290" v="1629"/>
          <ac:spMkLst>
            <pc:docMk/>
            <pc:sldMk cId="452880613" sldId="546"/>
            <ac:spMk id="123" creationId="{26F6EC0C-5C3E-4D58-BCB2-CB0874DE3B39}"/>
          </ac:spMkLst>
        </pc:spChg>
        <pc:grpChg chg="add mod">
          <ac:chgData name="Keith Lemon" userId="db24c3f7-9a12-4f60-881d-a6a8a9af3368" providerId="ADAL" clId="{3E9A40FF-F009-4612-B3A9-CC3565F9CB02}" dt="2021-07-28T04:07:53.290" v="1629"/>
          <ac:grpSpMkLst>
            <pc:docMk/>
            <pc:sldMk cId="452880613" sldId="546"/>
            <ac:grpSpMk id="119" creationId="{0FD90265-CBB3-45A6-9C96-5481F705C699}"/>
          </ac:grpSpMkLst>
        </pc:grpChg>
        <pc:grpChg chg="mod">
          <ac:chgData name="Keith Lemon" userId="db24c3f7-9a12-4f60-881d-a6a8a9af3368" providerId="ADAL" clId="{3E9A40FF-F009-4612-B3A9-CC3565F9CB02}" dt="2021-07-28T04:07:53.290" v="1629"/>
          <ac:grpSpMkLst>
            <pc:docMk/>
            <pc:sldMk cId="452880613" sldId="546"/>
            <ac:grpSpMk id="121" creationId="{0629EE98-B890-44D0-9A36-8D58CC145C87}"/>
          </ac:grpSpMkLst>
        </pc:grpChg>
        <pc:cxnChg chg="add mod">
          <ac:chgData name="Keith Lemon" userId="db24c3f7-9a12-4f60-881d-a6a8a9af3368" providerId="ADAL" clId="{3E9A40FF-F009-4612-B3A9-CC3565F9CB02}" dt="2021-07-28T04:08:48.346" v="1636"/>
          <ac:cxnSpMkLst>
            <pc:docMk/>
            <pc:sldMk cId="452880613" sldId="546"/>
            <ac:cxnSpMk id="124" creationId="{BB932C7E-FB65-491A-A498-8C618F864355}"/>
          </ac:cxnSpMkLst>
        </pc:cxnChg>
      </pc:sldChg>
      <pc:sldChg chg="addSp delSp modSp mod">
        <pc:chgData name="Keith Lemon" userId="db24c3f7-9a12-4f60-881d-a6a8a9af3368" providerId="ADAL" clId="{3E9A40FF-F009-4612-B3A9-CC3565F9CB02}" dt="2021-07-28T04:09:47.028" v="1656"/>
        <pc:sldMkLst>
          <pc:docMk/>
          <pc:sldMk cId="2832566289" sldId="552"/>
        </pc:sldMkLst>
        <pc:spChg chg="del">
          <ac:chgData name="Keith Lemon" userId="db24c3f7-9a12-4f60-881d-a6a8a9af3368" providerId="ADAL" clId="{3E9A40FF-F009-4612-B3A9-CC3565F9CB02}" dt="2021-07-26T10:34:50.746" v="695" actId="478"/>
          <ac:spMkLst>
            <pc:docMk/>
            <pc:sldMk cId="2832566289" sldId="552"/>
            <ac:spMk id="2" creationId="{00000000-0000-0000-0000-000000000000}"/>
          </ac:spMkLst>
        </pc:spChg>
        <pc:spChg chg="mod">
          <ac:chgData name="Keith Lemon" userId="db24c3f7-9a12-4f60-881d-a6a8a9af3368" providerId="ADAL" clId="{3E9A40FF-F009-4612-B3A9-CC3565F9CB02}" dt="2021-07-28T04:09:47.028" v="1656"/>
          <ac:spMkLst>
            <pc:docMk/>
            <pc:sldMk cId="2832566289" sldId="552"/>
            <ac:spMk id="73" creationId="{00000000-0000-0000-0000-000000000000}"/>
          </ac:spMkLst>
        </pc:spChg>
        <pc:spChg chg="mod">
          <ac:chgData name="Keith Lemon" userId="db24c3f7-9a12-4f60-881d-a6a8a9af3368" providerId="ADAL" clId="{3E9A40FF-F009-4612-B3A9-CC3565F9CB02}" dt="2021-07-26T10:46:33.200" v="1379"/>
          <ac:spMkLst>
            <pc:docMk/>
            <pc:sldMk cId="2832566289" sldId="552"/>
            <ac:spMk id="82" creationId="{00000000-0000-0000-0000-000000000000}"/>
          </ac:spMkLst>
        </pc:spChg>
        <pc:spChg chg="mod">
          <ac:chgData name="Keith Lemon" userId="db24c3f7-9a12-4f60-881d-a6a8a9af3368" providerId="ADAL" clId="{3E9A40FF-F009-4612-B3A9-CC3565F9CB02}" dt="2021-07-28T04:07:55.327" v="1630"/>
          <ac:spMkLst>
            <pc:docMk/>
            <pc:sldMk cId="2832566289" sldId="552"/>
            <ac:spMk id="113" creationId="{B52481CD-EDF2-474E-B185-13AF8D5DBC21}"/>
          </ac:spMkLst>
        </pc:spChg>
        <pc:spChg chg="mod">
          <ac:chgData name="Keith Lemon" userId="db24c3f7-9a12-4f60-881d-a6a8a9af3368" providerId="ADAL" clId="{3E9A40FF-F009-4612-B3A9-CC3565F9CB02}" dt="2021-07-28T04:07:55.327" v="1630"/>
          <ac:spMkLst>
            <pc:docMk/>
            <pc:sldMk cId="2832566289" sldId="552"/>
            <ac:spMk id="115" creationId="{00686372-C80D-4BF5-ABC5-28E0029DC8AF}"/>
          </ac:spMkLst>
        </pc:spChg>
        <pc:spChg chg="mod">
          <ac:chgData name="Keith Lemon" userId="db24c3f7-9a12-4f60-881d-a6a8a9af3368" providerId="ADAL" clId="{3E9A40FF-F009-4612-B3A9-CC3565F9CB02}" dt="2021-07-28T04:07:55.327" v="1630"/>
          <ac:spMkLst>
            <pc:docMk/>
            <pc:sldMk cId="2832566289" sldId="552"/>
            <ac:spMk id="116" creationId="{9B833630-9A39-4C0F-A2AB-6BA46B80C4DC}"/>
          </ac:spMkLst>
        </pc:spChg>
        <pc:grpChg chg="add mod">
          <ac:chgData name="Keith Lemon" userId="db24c3f7-9a12-4f60-881d-a6a8a9af3368" providerId="ADAL" clId="{3E9A40FF-F009-4612-B3A9-CC3565F9CB02}" dt="2021-07-28T04:07:55.327" v="1630"/>
          <ac:grpSpMkLst>
            <pc:docMk/>
            <pc:sldMk cId="2832566289" sldId="552"/>
            <ac:grpSpMk id="66" creationId="{57CDE591-12FB-4783-94E4-793816025679}"/>
          </ac:grpSpMkLst>
        </pc:grpChg>
        <pc:grpChg chg="mod">
          <ac:chgData name="Keith Lemon" userId="db24c3f7-9a12-4f60-881d-a6a8a9af3368" providerId="ADAL" clId="{3E9A40FF-F009-4612-B3A9-CC3565F9CB02}" dt="2021-07-28T04:07:55.327" v="1630"/>
          <ac:grpSpMkLst>
            <pc:docMk/>
            <pc:sldMk cId="2832566289" sldId="552"/>
            <ac:grpSpMk id="114" creationId="{1447DDBA-296C-4DCF-B44F-FA34E3BAFBD0}"/>
          </ac:grpSpMkLst>
        </pc:grpChg>
        <pc:cxnChg chg="add mod">
          <ac:chgData name="Keith Lemon" userId="db24c3f7-9a12-4f60-881d-a6a8a9af3368" providerId="ADAL" clId="{3E9A40FF-F009-4612-B3A9-CC3565F9CB02}" dt="2021-07-28T04:08:50.119" v="1637"/>
          <ac:cxnSpMkLst>
            <pc:docMk/>
            <pc:sldMk cId="2832566289" sldId="552"/>
            <ac:cxnSpMk id="117" creationId="{BE26FFBF-0C3F-4205-B082-4BEEB0FB7120}"/>
          </ac:cxnSpMkLst>
        </pc:cxnChg>
      </pc:sldChg>
      <pc:sldChg chg="modSp mod">
        <pc:chgData name="Keith Lemon" userId="db24c3f7-9a12-4f60-881d-a6a8a9af3368" providerId="ADAL" clId="{3E9A40FF-F009-4612-B3A9-CC3565F9CB02}" dt="2021-07-25T14:49:40.873" v="32" actId="20577"/>
        <pc:sldMkLst>
          <pc:docMk/>
          <pc:sldMk cId="1758270140" sldId="4068"/>
        </pc:sldMkLst>
        <pc:spChg chg="mod">
          <ac:chgData name="Keith Lemon" userId="db24c3f7-9a12-4f60-881d-a6a8a9af3368" providerId="ADAL" clId="{3E9A40FF-F009-4612-B3A9-CC3565F9CB02}" dt="2021-07-25T14:49:40.873" v="32" actId="20577"/>
          <ac:spMkLst>
            <pc:docMk/>
            <pc:sldMk cId="1758270140" sldId="4068"/>
            <ac:spMk id="3" creationId="{15D534CE-AD25-A743-8C1A-0F56DB508061}"/>
          </ac:spMkLst>
        </pc:spChg>
      </pc:sldChg>
      <pc:sldChg chg="modSp mod">
        <pc:chgData name="Keith Lemon" userId="db24c3f7-9a12-4f60-881d-a6a8a9af3368" providerId="ADAL" clId="{3E9A40FF-F009-4612-B3A9-CC3565F9CB02}" dt="2021-07-28T14:18:02.424" v="1682" actId="20577"/>
        <pc:sldMkLst>
          <pc:docMk/>
          <pc:sldMk cId="883343273" sldId="4071"/>
        </pc:sldMkLst>
        <pc:graphicFrameChg chg="mod modGraphic">
          <ac:chgData name="Keith Lemon" userId="db24c3f7-9a12-4f60-881d-a6a8a9af3368" providerId="ADAL" clId="{3E9A40FF-F009-4612-B3A9-CC3565F9CB02}" dt="2021-07-28T14:18:02.424" v="1682" actId="20577"/>
          <ac:graphicFrameMkLst>
            <pc:docMk/>
            <pc:sldMk cId="883343273" sldId="4071"/>
            <ac:graphicFrameMk id="8" creationId="{C6E1E735-35EA-4B6D-8A3C-CC4947788F5D}"/>
          </ac:graphicFrameMkLst>
        </pc:graphicFrameChg>
      </pc:sldChg>
      <pc:sldChg chg="addSp delSp modSp mod">
        <pc:chgData name="Keith Lemon" userId="db24c3f7-9a12-4f60-881d-a6a8a9af3368" providerId="ADAL" clId="{3E9A40FF-F009-4612-B3A9-CC3565F9CB02}" dt="2021-07-25T12:44:15.783" v="31" actId="478"/>
        <pc:sldMkLst>
          <pc:docMk/>
          <pc:sldMk cId="100299256" sldId="4101"/>
        </pc:sldMkLst>
        <pc:spChg chg="del">
          <ac:chgData name="Keith Lemon" userId="db24c3f7-9a12-4f60-881d-a6a8a9af3368" providerId="ADAL" clId="{3E9A40FF-F009-4612-B3A9-CC3565F9CB02}" dt="2021-07-25T12:43:44.191" v="22" actId="478"/>
          <ac:spMkLst>
            <pc:docMk/>
            <pc:sldMk cId="100299256" sldId="4101"/>
            <ac:spMk id="9" creationId="{4A25FF7C-85D7-4A6C-A06D-A2E5B9718D45}"/>
          </ac:spMkLst>
        </pc:spChg>
        <pc:spChg chg="del">
          <ac:chgData name="Keith Lemon" userId="db24c3f7-9a12-4f60-881d-a6a8a9af3368" providerId="ADAL" clId="{3E9A40FF-F009-4612-B3A9-CC3565F9CB02}" dt="2021-07-25T12:44:15.783" v="31" actId="478"/>
          <ac:spMkLst>
            <pc:docMk/>
            <pc:sldMk cId="100299256" sldId="4101"/>
            <ac:spMk id="15" creationId="{026A097C-D7DC-4283-A9F7-2536123087A4}"/>
          </ac:spMkLst>
        </pc:spChg>
        <pc:spChg chg="del">
          <ac:chgData name="Keith Lemon" userId="db24c3f7-9a12-4f60-881d-a6a8a9af3368" providerId="ADAL" clId="{3E9A40FF-F009-4612-B3A9-CC3565F9CB02}" dt="2021-07-25T12:44:02.007" v="27" actId="478"/>
          <ac:spMkLst>
            <pc:docMk/>
            <pc:sldMk cId="100299256" sldId="4101"/>
            <ac:spMk id="16" creationId="{1A50A5C0-762A-4825-8A9B-7B9403164275}"/>
          </ac:spMkLst>
        </pc:spChg>
        <pc:spChg chg="mod">
          <ac:chgData name="Keith Lemon" userId="db24c3f7-9a12-4f60-881d-a6a8a9af3368" providerId="ADAL" clId="{3E9A40FF-F009-4612-B3A9-CC3565F9CB02}" dt="2021-07-25T12:43:32.802" v="19"/>
          <ac:spMkLst>
            <pc:docMk/>
            <pc:sldMk cId="100299256" sldId="4101"/>
            <ac:spMk id="21" creationId="{0DC0A501-90B8-4B3C-BF97-3C847382B6C4}"/>
          </ac:spMkLst>
        </pc:spChg>
        <pc:spChg chg="mod">
          <ac:chgData name="Keith Lemon" userId="db24c3f7-9a12-4f60-881d-a6a8a9af3368" providerId="ADAL" clId="{3E9A40FF-F009-4612-B3A9-CC3565F9CB02}" dt="2021-07-25T12:43:32.802" v="19"/>
          <ac:spMkLst>
            <pc:docMk/>
            <pc:sldMk cId="100299256" sldId="4101"/>
            <ac:spMk id="23" creationId="{4E3DC972-5A67-4D3D-9DD6-2EC2E353EA9D}"/>
          </ac:spMkLst>
        </pc:spChg>
        <pc:spChg chg="mod">
          <ac:chgData name="Keith Lemon" userId="db24c3f7-9a12-4f60-881d-a6a8a9af3368" providerId="ADAL" clId="{3E9A40FF-F009-4612-B3A9-CC3565F9CB02}" dt="2021-07-25T12:43:57.087" v="25"/>
          <ac:spMkLst>
            <pc:docMk/>
            <pc:sldMk cId="100299256" sldId="4101"/>
            <ac:spMk id="24" creationId="{526E6D01-644D-45E1-9E9F-7B7BEAECD773}"/>
          </ac:spMkLst>
        </pc:spChg>
        <pc:grpChg chg="add mod">
          <ac:chgData name="Keith Lemon" userId="db24c3f7-9a12-4f60-881d-a6a8a9af3368" providerId="ADAL" clId="{3E9A40FF-F009-4612-B3A9-CC3565F9CB02}" dt="2021-07-25T12:43:32.802" v="19"/>
          <ac:grpSpMkLst>
            <pc:docMk/>
            <pc:sldMk cId="100299256" sldId="4101"/>
            <ac:grpSpMk id="19" creationId="{51D3B80A-F4A4-4706-8830-18B8F3BE2173}"/>
          </ac:grpSpMkLst>
        </pc:grpChg>
        <pc:picChg chg="del">
          <ac:chgData name="Keith Lemon" userId="db24c3f7-9a12-4f60-881d-a6a8a9af3368" providerId="ADAL" clId="{3E9A40FF-F009-4612-B3A9-CC3565F9CB02}" dt="2021-07-25T12:43:41.536" v="20" actId="478"/>
          <ac:picMkLst>
            <pc:docMk/>
            <pc:sldMk cId="100299256" sldId="4101"/>
            <ac:picMk id="7" creationId="{E1D72307-0166-4797-B955-F708467E3852}"/>
          </ac:picMkLst>
        </pc:picChg>
        <pc:picChg chg="add mod">
          <ac:chgData name="Keith Lemon" userId="db24c3f7-9a12-4f60-881d-a6a8a9af3368" providerId="ADAL" clId="{3E9A40FF-F009-4612-B3A9-CC3565F9CB02}" dt="2021-07-25T12:43:32.802" v="19"/>
          <ac:picMkLst>
            <pc:docMk/>
            <pc:sldMk cId="100299256" sldId="4101"/>
            <ac:picMk id="13" creationId="{7FFC5927-02BC-4F48-BAE9-4C68F9B1F9D5}"/>
          </ac:picMkLst>
        </pc:picChg>
        <pc:picChg chg="del">
          <ac:chgData name="Keith Lemon" userId="db24c3f7-9a12-4f60-881d-a6a8a9af3368" providerId="ADAL" clId="{3E9A40FF-F009-4612-B3A9-CC3565F9CB02}" dt="2021-07-25T12:44:13.217" v="29" actId="478"/>
          <ac:picMkLst>
            <pc:docMk/>
            <pc:sldMk cId="100299256" sldId="4101"/>
            <ac:picMk id="14" creationId="{9281576B-F758-4DBC-85A3-4DEC582F9524}"/>
          </ac:picMkLst>
        </pc:picChg>
        <pc:picChg chg="mod">
          <ac:chgData name="Keith Lemon" userId="db24c3f7-9a12-4f60-881d-a6a8a9af3368" providerId="ADAL" clId="{3E9A40FF-F009-4612-B3A9-CC3565F9CB02}" dt="2021-07-25T12:44:10.321" v="28" actId="1076"/>
          <ac:picMkLst>
            <pc:docMk/>
            <pc:sldMk cId="100299256" sldId="4101"/>
            <ac:picMk id="22" creationId="{B0C458C1-9DD2-4A5D-8586-85EDC8D53E9F}"/>
          </ac:picMkLst>
        </pc:picChg>
        <pc:picChg chg="del mod">
          <ac:chgData name="Keith Lemon" userId="db24c3f7-9a12-4f60-881d-a6a8a9af3368" providerId="ADAL" clId="{3E9A40FF-F009-4612-B3A9-CC3565F9CB02}" dt="2021-07-25T12:43:46.605" v="23" actId="478"/>
          <ac:picMkLst>
            <pc:docMk/>
            <pc:sldMk cId="100299256" sldId="4101"/>
            <ac:picMk id="27" creationId="{FE9BDF2D-D858-4C99-9874-ADAB6C2A4BE6}"/>
          </ac:picMkLst>
        </pc:picChg>
        <pc:picChg chg="del mod">
          <ac:chgData name="Keith Lemon" userId="db24c3f7-9a12-4f60-881d-a6a8a9af3368" providerId="ADAL" clId="{3E9A40FF-F009-4612-B3A9-CC3565F9CB02}" dt="2021-07-25T12:43:49.014" v="24" actId="478"/>
          <ac:picMkLst>
            <pc:docMk/>
            <pc:sldMk cId="100299256" sldId="4101"/>
            <ac:picMk id="28" creationId="{1E46697E-D5E1-4B85-A9B0-A1D98E458843}"/>
          </ac:picMkLst>
        </pc:picChg>
        <pc:picChg chg="add mod">
          <ac:chgData name="Keith Lemon" userId="db24c3f7-9a12-4f60-881d-a6a8a9af3368" providerId="ADAL" clId="{3E9A40FF-F009-4612-B3A9-CC3565F9CB02}" dt="2021-07-25T12:43:32.802" v="19"/>
          <ac:picMkLst>
            <pc:docMk/>
            <pc:sldMk cId="100299256" sldId="4101"/>
            <ac:picMk id="29" creationId="{6DC1B51D-709D-4E33-B7D9-5EC23368F9CF}"/>
          </ac:picMkLst>
        </pc:picChg>
        <pc:cxnChg chg="del">
          <ac:chgData name="Keith Lemon" userId="db24c3f7-9a12-4f60-881d-a6a8a9af3368" providerId="ADAL" clId="{3E9A40FF-F009-4612-B3A9-CC3565F9CB02}" dt="2021-07-25T12:43:42.568" v="21" actId="478"/>
          <ac:cxnSpMkLst>
            <pc:docMk/>
            <pc:sldMk cId="100299256" sldId="4101"/>
            <ac:cxnSpMk id="8" creationId="{061590AE-A8FB-4FF1-983B-CB00F51009A4}"/>
          </ac:cxnSpMkLst>
        </pc:cxnChg>
        <pc:cxnChg chg="del">
          <ac:chgData name="Keith Lemon" userId="db24c3f7-9a12-4f60-881d-a6a8a9af3368" providerId="ADAL" clId="{3E9A40FF-F009-4612-B3A9-CC3565F9CB02}" dt="2021-07-25T12:44:00.156" v="26" actId="478"/>
          <ac:cxnSpMkLst>
            <pc:docMk/>
            <pc:sldMk cId="100299256" sldId="4101"/>
            <ac:cxnSpMk id="17" creationId="{457A9089-BCBE-4C6C-9F0B-B11123DDA26B}"/>
          </ac:cxnSpMkLst>
        </pc:cxnChg>
        <pc:cxnChg chg="del">
          <ac:chgData name="Keith Lemon" userId="db24c3f7-9a12-4f60-881d-a6a8a9af3368" providerId="ADAL" clId="{3E9A40FF-F009-4612-B3A9-CC3565F9CB02}" dt="2021-07-25T12:44:14.462" v="30" actId="478"/>
          <ac:cxnSpMkLst>
            <pc:docMk/>
            <pc:sldMk cId="100299256" sldId="4101"/>
            <ac:cxnSpMk id="18" creationId="{A6687A17-ED47-402B-AEBE-3E5651581C1A}"/>
          </ac:cxnSpMkLst>
        </pc:cxnChg>
        <pc:cxnChg chg="mod">
          <ac:chgData name="Keith Lemon" userId="db24c3f7-9a12-4f60-881d-a6a8a9af3368" providerId="ADAL" clId="{3E9A40FF-F009-4612-B3A9-CC3565F9CB02}" dt="2021-07-25T12:43:32.802" v="19"/>
          <ac:cxnSpMkLst>
            <pc:docMk/>
            <pc:sldMk cId="100299256" sldId="4101"/>
            <ac:cxnSpMk id="20" creationId="{F179878D-9BD0-4923-9515-99C27E141D2D}"/>
          </ac:cxnSpMkLst>
        </pc:cxnChg>
        <pc:cxnChg chg="mod">
          <ac:chgData name="Keith Lemon" userId="db24c3f7-9a12-4f60-881d-a6a8a9af3368" providerId="ADAL" clId="{3E9A40FF-F009-4612-B3A9-CC3565F9CB02}" dt="2021-07-25T12:43:32.802" v="19"/>
          <ac:cxnSpMkLst>
            <pc:docMk/>
            <pc:sldMk cId="100299256" sldId="4101"/>
            <ac:cxnSpMk id="25" creationId="{5A8C913C-0B3A-4B0C-9F98-4B55E25F9F30}"/>
          </ac:cxnSpMkLst>
        </pc:cxnChg>
        <pc:cxnChg chg="mod">
          <ac:chgData name="Keith Lemon" userId="db24c3f7-9a12-4f60-881d-a6a8a9af3368" providerId="ADAL" clId="{3E9A40FF-F009-4612-B3A9-CC3565F9CB02}" dt="2021-07-25T12:43:32.802" v="19"/>
          <ac:cxnSpMkLst>
            <pc:docMk/>
            <pc:sldMk cId="100299256" sldId="4101"/>
            <ac:cxnSpMk id="26" creationId="{63C40FF3-F3AF-4E60-A10B-B4BA9224D3A8}"/>
          </ac:cxnSpMkLst>
        </pc:cxnChg>
      </pc:sldChg>
      <pc:sldChg chg="delCm">
        <pc:chgData name="Keith Lemon" userId="db24c3f7-9a12-4f60-881d-a6a8a9af3368" providerId="ADAL" clId="{3E9A40FF-F009-4612-B3A9-CC3565F9CB02}" dt="2021-07-26T10:44:30.814" v="1350" actId="1592"/>
        <pc:sldMkLst>
          <pc:docMk/>
          <pc:sldMk cId="372460908" sldId="4104"/>
        </pc:sldMkLst>
      </pc:sldChg>
      <pc:sldChg chg="modSp mod">
        <pc:chgData name="Keith Lemon" userId="db24c3f7-9a12-4f60-881d-a6a8a9af3368" providerId="ADAL" clId="{3E9A40FF-F009-4612-B3A9-CC3565F9CB02}" dt="2021-07-26T10:50:56.875" v="1380" actId="33524"/>
        <pc:sldMkLst>
          <pc:docMk/>
          <pc:sldMk cId="3174953255" sldId="4105"/>
        </pc:sldMkLst>
        <pc:spChg chg="mod">
          <ac:chgData name="Keith Lemon" userId="db24c3f7-9a12-4f60-881d-a6a8a9af3368" providerId="ADAL" clId="{3E9A40FF-F009-4612-B3A9-CC3565F9CB02}" dt="2021-07-26T10:50:56.875" v="1380" actId="33524"/>
          <ac:spMkLst>
            <pc:docMk/>
            <pc:sldMk cId="3174953255" sldId="4105"/>
            <ac:spMk id="2" creationId="{30D1E745-DF15-43FF-A2E8-21596A8C8D1C}"/>
          </ac:spMkLst>
        </pc:spChg>
      </pc:sldChg>
      <pc:sldChg chg="delSp mod">
        <pc:chgData name="Keith Lemon" userId="db24c3f7-9a12-4f60-881d-a6a8a9af3368" providerId="ADAL" clId="{3E9A40FF-F009-4612-B3A9-CC3565F9CB02}" dt="2021-07-28T15:32:14.402" v="1827" actId="478"/>
        <pc:sldMkLst>
          <pc:docMk/>
          <pc:sldMk cId="1847113580" sldId="4108"/>
        </pc:sldMkLst>
        <pc:spChg chg="del">
          <ac:chgData name="Keith Lemon" userId="db24c3f7-9a12-4f60-881d-a6a8a9af3368" providerId="ADAL" clId="{3E9A40FF-F009-4612-B3A9-CC3565F9CB02}" dt="2021-07-28T15:32:14.402" v="1827" actId="478"/>
          <ac:spMkLst>
            <pc:docMk/>
            <pc:sldMk cId="1847113580" sldId="4108"/>
            <ac:spMk id="8" creationId="{04CCB3D1-6D98-438E-92AB-E8E9B768C679}"/>
          </ac:spMkLst>
        </pc:spChg>
      </pc:sldChg>
      <pc:sldChg chg="delSp mod">
        <pc:chgData name="Keith Lemon" userId="db24c3f7-9a12-4f60-881d-a6a8a9af3368" providerId="ADAL" clId="{3E9A40FF-F009-4612-B3A9-CC3565F9CB02}" dt="2021-07-26T10:34:39.933" v="692" actId="478"/>
        <pc:sldMkLst>
          <pc:docMk/>
          <pc:sldMk cId="3448040616" sldId="4111"/>
        </pc:sldMkLst>
        <pc:spChg chg="del">
          <ac:chgData name="Keith Lemon" userId="db24c3f7-9a12-4f60-881d-a6a8a9af3368" providerId="ADAL" clId="{3E9A40FF-F009-4612-B3A9-CC3565F9CB02}" dt="2021-07-26T10:34:39.933" v="692" actId="478"/>
          <ac:spMkLst>
            <pc:docMk/>
            <pc:sldMk cId="3448040616" sldId="4111"/>
            <ac:spMk id="2" creationId="{44789ED4-3579-4188-998C-F876EF4968B2}"/>
          </ac:spMkLst>
        </pc:spChg>
      </pc:sldChg>
      <pc:sldChg chg="modNotesTx">
        <pc:chgData name="Keith Lemon" userId="db24c3f7-9a12-4f60-881d-a6a8a9af3368" providerId="ADAL" clId="{3E9A40FF-F009-4612-B3A9-CC3565F9CB02}" dt="2021-07-28T11:50:54.125" v="1657"/>
        <pc:sldMkLst>
          <pc:docMk/>
          <pc:sldMk cId="2460286217" sldId="4116"/>
        </pc:sldMkLst>
      </pc:sldChg>
      <pc:sldChg chg="del">
        <pc:chgData name="Keith Lemon" userId="db24c3f7-9a12-4f60-881d-a6a8a9af3368" providerId="ADAL" clId="{3E9A40FF-F009-4612-B3A9-CC3565F9CB02}" dt="2021-07-28T14:22:05.737" v="1683" actId="2696"/>
        <pc:sldMkLst>
          <pc:docMk/>
          <pc:sldMk cId="2020163369" sldId="4118"/>
        </pc:sldMkLst>
      </pc:sldChg>
      <pc:sldChg chg="del">
        <pc:chgData name="Keith Lemon" userId="db24c3f7-9a12-4f60-881d-a6a8a9af3368" providerId="ADAL" clId="{3E9A40FF-F009-4612-B3A9-CC3565F9CB02}" dt="2021-07-28T15:13:41.695" v="1804" actId="2696"/>
        <pc:sldMkLst>
          <pc:docMk/>
          <pc:sldMk cId="1414726468" sldId="4119"/>
        </pc:sldMkLst>
      </pc:sldChg>
      <pc:sldChg chg="del">
        <pc:chgData name="Keith Lemon" userId="db24c3f7-9a12-4f60-881d-a6a8a9af3368" providerId="ADAL" clId="{3E9A40FF-F009-4612-B3A9-CC3565F9CB02}" dt="2021-07-28T15:13:41.695" v="1804" actId="2696"/>
        <pc:sldMkLst>
          <pc:docMk/>
          <pc:sldMk cId="3537705150" sldId="4120"/>
        </pc:sldMkLst>
      </pc:sldChg>
      <pc:sldChg chg="del">
        <pc:chgData name="Keith Lemon" userId="db24c3f7-9a12-4f60-881d-a6a8a9af3368" providerId="ADAL" clId="{3E9A40FF-F009-4612-B3A9-CC3565F9CB02}" dt="2021-07-28T14:22:05.737" v="1683" actId="2696"/>
        <pc:sldMkLst>
          <pc:docMk/>
          <pc:sldMk cId="814887013" sldId="4125"/>
        </pc:sldMkLst>
      </pc:sldChg>
      <pc:sldChg chg="del">
        <pc:chgData name="Keith Lemon" userId="db24c3f7-9a12-4f60-881d-a6a8a9af3368" providerId="ADAL" clId="{3E9A40FF-F009-4612-B3A9-CC3565F9CB02}" dt="2021-07-28T14:22:05.737" v="1683" actId="2696"/>
        <pc:sldMkLst>
          <pc:docMk/>
          <pc:sldMk cId="3963125499" sldId="4128"/>
        </pc:sldMkLst>
      </pc:sldChg>
      <pc:sldChg chg="del">
        <pc:chgData name="Keith Lemon" userId="db24c3f7-9a12-4f60-881d-a6a8a9af3368" providerId="ADAL" clId="{3E9A40FF-F009-4612-B3A9-CC3565F9CB02}" dt="2021-07-28T14:22:05.737" v="1683" actId="2696"/>
        <pc:sldMkLst>
          <pc:docMk/>
          <pc:sldMk cId="1680974701" sldId="4129"/>
        </pc:sldMkLst>
      </pc:sldChg>
      <pc:sldChg chg="del">
        <pc:chgData name="Keith Lemon" userId="db24c3f7-9a12-4f60-881d-a6a8a9af3368" providerId="ADAL" clId="{3E9A40FF-F009-4612-B3A9-CC3565F9CB02}" dt="2021-07-28T14:22:05.737" v="1683" actId="2696"/>
        <pc:sldMkLst>
          <pc:docMk/>
          <pc:sldMk cId="463245887" sldId="4130"/>
        </pc:sldMkLst>
      </pc:sldChg>
      <pc:sldChg chg="del">
        <pc:chgData name="Keith Lemon" userId="db24c3f7-9a12-4f60-881d-a6a8a9af3368" providerId="ADAL" clId="{3E9A40FF-F009-4612-B3A9-CC3565F9CB02}" dt="2021-07-28T14:22:05.737" v="1683" actId="2696"/>
        <pc:sldMkLst>
          <pc:docMk/>
          <pc:sldMk cId="2891586009" sldId="4131"/>
        </pc:sldMkLst>
      </pc:sldChg>
      <pc:sldChg chg="del">
        <pc:chgData name="Keith Lemon" userId="db24c3f7-9a12-4f60-881d-a6a8a9af3368" providerId="ADAL" clId="{3E9A40FF-F009-4612-B3A9-CC3565F9CB02}" dt="2021-07-28T14:22:05.737" v="1683" actId="2696"/>
        <pc:sldMkLst>
          <pc:docMk/>
          <pc:sldMk cId="3379116859" sldId="4132"/>
        </pc:sldMkLst>
      </pc:sldChg>
      <pc:sldChg chg="del">
        <pc:chgData name="Keith Lemon" userId="db24c3f7-9a12-4f60-881d-a6a8a9af3368" providerId="ADAL" clId="{3E9A40FF-F009-4612-B3A9-CC3565F9CB02}" dt="2021-07-28T15:13:41.695" v="1804" actId="2696"/>
        <pc:sldMkLst>
          <pc:docMk/>
          <pc:sldMk cId="554509145" sldId="2076137645"/>
        </pc:sldMkLst>
      </pc:sldChg>
      <pc:sldChg chg="del">
        <pc:chgData name="Keith Lemon" userId="db24c3f7-9a12-4f60-881d-a6a8a9af3368" providerId="ADAL" clId="{3E9A40FF-F009-4612-B3A9-CC3565F9CB02}" dt="2021-07-28T15:13:41.695" v="1804" actId="2696"/>
        <pc:sldMkLst>
          <pc:docMk/>
          <pc:sldMk cId="3331104319" sldId="2076137646"/>
        </pc:sldMkLst>
      </pc:sldChg>
      <pc:sldChg chg="del">
        <pc:chgData name="Keith Lemon" userId="db24c3f7-9a12-4f60-881d-a6a8a9af3368" providerId="ADAL" clId="{3E9A40FF-F009-4612-B3A9-CC3565F9CB02}" dt="2021-07-28T15:13:41.695" v="1804" actId="2696"/>
        <pc:sldMkLst>
          <pc:docMk/>
          <pc:sldMk cId="574223842" sldId="2076137647"/>
        </pc:sldMkLst>
      </pc:sldChg>
      <pc:sldChg chg="del">
        <pc:chgData name="Keith Lemon" userId="db24c3f7-9a12-4f60-881d-a6a8a9af3368" providerId="ADAL" clId="{3E9A40FF-F009-4612-B3A9-CC3565F9CB02}" dt="2021-07-28T15:13:41.695" v="1804" actId="2696"/>
        <pc:sldMkLst>
          <pc:docMk/>
          <pc:sldMk cId="3552569221" sldId="2076137648"/>
        </pc:sldMkLst>
      </pc:sldChg>
      <pc:sldChg chg="del">
        <pc:chgData name="Keith Lemon" userId="db24c3f7-9a12-4f60-881d-a6a8a9af3368" providerId="ADAL" clId="{3E9A40FF-F009-4612-B3A9-CC3565F9CB02}" dt="2021-07-28T15:13:41.695" v="1804" actId="2696"/>
        <pc:sldMkLst>
          <pc:docMk/>
          <pc:sldMk cId="3730360080" sldId="2076137650"/>
        </pc:sldMkLst>
      </pc:sldChg>
      <pc:sldChg chg="del">
        <pc:chgData name="Keith Lemon" userId="db24c3f7-9a12-4f60-881d-a6a8a9af3368" providerId="ADAL" clId="{3E9A40FF-F009-4612-B3A9-CC3565F9CB02}" dt="2021-07-28T15:13:41.695" v="1804" actId="2696"/>
        <pc:sldMkLst>
          <pc:docMk/>
          <pc:sldMk cId="3298597974" sldId="2076137651"/>
        </pc:sldMkLst>
      </pc:sldChg>
      <pc:sldChg chg="del">
        <pc:chgData name="Keith Lemon" userId="db24c3f7-9a12-4f60-881d-a6a8a9af3368" providerId="ADAL" clId="{3E9A40FF-F009-4612-B3A9-CC3565F9CB02}" dt="2021-07-28T15:13:41.695" v="1804" actId="2696"/>
        <pc:sldMkLst>
          <pc:docMk/>
          <pc:sldMk cId="3560392314" sldId="2076137652"/>
        </pc:sldMkLst>
      </pc:sldChg>
      <pc:sldChg chg="del">
        <pc:chgData name="Keith Lemon" userId="db24c3f7-9a12-4f60-881d-a6a8a9af3368" providerId="ADAL" clId="{3E9A40FF-F009-4612-B3A9-CC3565F9CB02}" dt="2021-07-28T15:13:41.695" v="1804" actId="2696"/>
        <pc:sldMkLst>
          <pc:docMk/>
          <pc:sldMk cId="2708821170" sldId="2076137653"/>
        </pc:sldMkLst>
      </pc:sldChg>
      <pc:sldChg chg="del">
        <pc:chgData name="Keith Lemon" userId="db24c3f7-9a12-4f60-881d-a6a8a9af3368" providerId="ADAL" clId="{3E9A40FF-F009-4612-B3A9-CC3565F9CB02}" dt="2021-07-28T15:13:41.695" v="1804" actId="2696"/>
        <pc:sldMkLst>
          <pc:docMk/>
          <pc:sldMk cId="397757230" sldId="2076137654"/>
        </pc:sldMkLst>
      </pc:sldChg>
      <pc:sldChg chg="del">
        <pc:chgData name="Keith Lemon" userId="db24c3f7-9a12-4f60-881d-a6a8a9af3368" providerId="ADAL" clId="{3E9A40FF-F009-4612-B3A9-CC3565F9CB02}" dt="2021-07-28T15:13:41.695" v="1804" actId="2696"/>
        <pc:sldMkLst>
          <pc:docMk/>
          <pc:sldMk cId="2082777601" sldId="2076137655"/>
        </pc:sldMkLst>
      </pc:sldChg>
      <pc:sldChg chg="del">
        <pc:chgData name="Keith Lemon" userId="db24c3f7-9a12-4f60-881d-a6a8a9af3368" providerId="ADAL" clId="{3E9A40FF-F009-4612-B3A9-CC3565F9CB02}" dt="2021-07-28T15:13:41.695" v="1804" actId="2696"/>
        <pc:sldMkLst>
          <pc:docMk/>
          <pc:sldMk cId="505837738" sldId="2076137656"/>
        </pc:sldMkLst>
      </pc:sldChg>
      <pc:sldChg chg="del">
        <pc:chgData name="Keith Lemon" userId="db24c3f7-9a12-4f60-881d-a6a8a9af3368" providerId="ADAL" clId="{3E9A40FF-F009-4612-B3A9-CC3565F9CB02}" dt="2021-07-28T15:13:41.695" v="1804" actId="2696"/>
        <pc:sldMkLst>
          <pc:docMk/>
          <pc:sldMk cId="1063253847" sldId="2076137657"/>
        </pc:sldMkLst>
      </pc:sldChg>
      <pc:sldChg chg="delSp modSp mod modNotesTx">
        <pc:chgData name="Keith Lemon" userId="db24c3f7-9a12-4f60-881d-a6a8a9af3368" providerId="ADAL" clId="{3E9A40FF-F009-4612-B3A9-CC3565F9CB02}" dt="2021-07-28T13:29:09.817" v="1669"/>
        <pc:sldMkLst>
          <pc:docMk/>
          <pc:sldMk cId="1701819482" sldId="2076137667"/>
        </pc:sldMkLst>
        <pc:spChg chg="mod">
          <ac:chgData name="Keith Lemon" userId="db24c3f7-9a12-4f60-881d-a6a8a9af3368" providerId="ADAL" clId="{3E9A40FF-F009-4612-B3A9-CC3565F9CB02}" dt="2021-07-28T11:52:17.640" v="1668" actId="1076"/>
          <ac:spMkLst>
            <pc:docMk/>
            <pc:sldMk cId="1701819482" sldId="2076137667"/>
            <ac:spMk id="3" creationId="{DB5B9FE8-E3B5-43E1-AAEE-7D1E0C9ECF52}"/>
          </ac:spMkLst>
        </pc:spChg>
        <pc:spChg chg="del">
          <ac:chgData name="Keith Lemon" userId="db24c3f7-9a12-4f60-881d-a6a8a9af3368" providerId="ADAL" clId="{3E9A40FF-F009-4612-B3A9-CC3565F9CB02}" dt="2021-07-28T11:52:13.992" v="1667" actId="478"/>
          <ac:spMkLst>
            <pc:docMk/>
            <pc:sldMk cId="1701819482" sldId="2076137667"/>
            <ac:spMk id="8" creationId="{1F400D28-8AD6-4ED3-B32F-BD67E6DD460E}"/>
          </ac:spMkLst>
        </pc:spChg>
        <pc:graphicFrameChg chg="mod">
          <ac:chgData name="Keith Lemon" userId="db24c3f7-9a12-4f60-881d-a6a8a9af3368" providerId="ADAL" clId="{3E9A40FF-F009-4612-B3A9-CC3565F9CB02}" dt="2021-07-28T11:52:03.834" v="1666" actId="20577"/>
          <ac:graphicFrameMkLst>
            <pc:docMk/>
            <pc:sldMk cId="1701819482" sldId="2076137667"/>
            <ac:graphicFrameMk id="10" creationId="{D1CCF2C8-B236-464B-8EC5-B4126D26EBA6}"/>
          </ac:graphicFrameMkLst>
        </pc:graphicFrameChg>
      </pc:sldChg>
      <pc:sldChg chg="modSp add mod modNotesTx">
        <pc:chgData name="Keith Lemon" userId="db24c3f7-9a12-4f60-881d-a6a8a9af3368" providerId="ADAL" clId="{3E9A40FF-F009-4612-B3A9-CC3565F9CB02}" dt="2021-07-26T10:43:35.963" v="1349" actId="20577"/>
        <pc:sldMkLst>
          <pc:docMk/>
          <pc:sldMk cId="831260796" sldId="2134804366"/>
        </pc:sldMkLst>
        <pc:spChg chg="mod">
          <ac:chgData name="Keith Lemon" userId="db24c3f7-9a12-4f60-881d-a6a8a9af3368" providerId="ADAL" clId="{3E9A40FF-F009-4612-B3A9-CC3565F9CB02}" dt="2021-07-26T04:15:12.824" v="87" actId="20577"/>
          <ac:spMkLst>
            <pc:docMk/>
            <pc:sldMk cId="831260796" sldId="2134804366"/>
            <ac:spMk id="38" creationId="{73DE776C-FCC2-406C-9745-9A17D4552E11}"/>
          </ac:spMkLst>
        </pc:spChg>
      </pc:sldChg>
      <pc:sldChg chg="addSp delSp modSp add mod ord modNotesTx">
        <pc:chgData name="Keith Lemon" userId="db24c3f7-9a12-4f60-881d-a6a8a9af3368" providerId="ADAL" clId="{3E9A40FF-F009-4612-B3A9-CC3565F9CB02}" dt="2021-07-26T15:51:51.398" v="1623"/>
        <pc:sldMkLst>
          <pc:docMk/>
          <pc:sldMk cId="3722931733" sldId="2134804367"/>
        </pc:sldMkLst>
        <pc:spChg chg="mod">
          <ac:chgData name="Keith Lemon" userId="db24c3f7-9a12-4f60-881d-a6a8a9af3368" providerId="ADAL" clId="{3E9A40FF-F009-4612-B3A9-CC3565F9CB02}" dt="2021-07-26T13:41:15.022" v="1393" actId="20577"/>
          <ac:spMkLst>
            <pc:docMk/>
            <pc:sldMk cId="3722931733" sldId="2134804367"/>
            <ac:spMk id="3" creationId="{C0F0F257-C912-4674-BB30-A262053EC2E2}"/>
          </ac:spMkLst>
        </pc:spChg>
        <pc:spChg chg="mod">
          <ac:chgData name="Keith Lemon" userId="db24c3f7-9a12-4f60-881d-a6a8a9af3368" providerId="ADAL" clId="{3E9A40FF-F009-4612-B3A9-CC3565F9CB02}" dt="2021-07-26T13:42:02.675" v="1468" actId="20577"/>
          <ac:spMkLst>
            <pc:docMk/>
            <pc:sldMk cId="3722931733" sldId="2134804367"/>
            <ac:spMk id="38" creationId="{73DE776C-FCC2-406C-9745-9A17D4552E11}"/>
          </ac:spMkLst>
        </pc:spChg>
        <pc:grpChg chg="del">
          <ac:chgData name="Keith Lemon" userId="db24c3f7-9a12-4f60-881d-a6a8a9af3368" providerId="ADAL" clId="{3E9A40FF-F009-4612-B3A9-CC3565F9CB02}" dt="2021-07-26T13:40:49.756" v="1385" actId="478"/>
          <ac:grpSpMkLst>
            <pc:docMk/>
            <pc:sldMk cId="3722931733" sldId="2134804367"/>
            <ac:grpSpMk id="6" creationId="{83418CD5-8725-47B9-94C0-3238CC8E3DC0}"/>
          </ac:grpSpMkLst>
        </pc:grpChg>
        <pc:picChg chg="add del mod">
          <ac:chgData name="Keith Lemon" userId="db24c3f7-9a12-4f60-881d-a6a8a9af3368" providerId="ADAL" clId="{3E9A40FF-F009-4612-B3A9-CC3565F9CB02}" dt="2021-07-26T13:41:32.138" v="1394" actId="207"/>
          <ac:picMkLst>
            <pc:docMk/>
            <pc:sldMk cId="3722931733" sldId="2134804367"/>
            <ac:picMk id="39" creationId="{7F0D7782-5997-4CB9-B278-98E542A6CD7B}"/>
          </ac:picMkLst>
        </pc:picChg>
      </pc:sldChg>
      <pc:sldChg chg="delSp modSp add mod ord modNotesTx">
        <pc:chgData name="Keith Lemon" userId="db24c3f7-9a12-4f60-881d-a6a8a9af3368" providerId="ADAL" clId="{3E9A40FF-F009-4612-B3A9-CC3565F9CB02}" dt="2021-07-28T15:10:48.075" v="1803" actId="20577"/>
        <pc:sldMkLst>
          <pc:docMk/>
          <pc:sldMk cId="777248474" sldId="2134804368"/>
        </pc:sldMkLst>
        <pc:spChg chg="mod">
          <ac:chgData name="Keith Lemon" userId="db24c3f7-9a12-4f60-881d-a6a8a9af3368" providerId="ADAL" clId="{3E9A40FF-F009-4612-B3A9-CC3565F9CB02}" dt="2021-07-28T15:10:03.219" v="1725" actId="20577"/>
          <ac:spMkLst>
            <pc:docMk/>
            <pc:sldMk cId="777248474" sldId="2134804368"/>
            <ac:spMk id="3" creationId="{C0F0F257-C912-4674-BB30-A262053EC2E2}"/>
          </ac:spMkLst>
        </pc:spChg>
        <pc:spChg chg="mod">
          <ac:chgData name="Keith Lemon" userId="db24c3f7-9a12-4f60-881d-a6a8a9af3368" providerId="ADAL" clId="{3E9A40FF-F009-4612-B3A9-CC3565F9CB02}" dt="2021-07-28T15:10:48.075" v="1803" actId="20577"/>
          <ac:spMkLst>
            <pc:docMk/>
            <pc:sldMk cId="777248474" sldId="2134804368"/>
            <ac:spMk id="38" creationId="{73DE776C-FCC2-406C-9745-9A17D4552E11}"/>
          </ac:spMkLst>
        </pc:spChg>
        <pc:grpChg chg="del">
          <ac:chgData name="Keith Lemon" userId="db24c3f7-9a12-4f60-881d-a6a8a9af3368" providerId="ADAL" clId="{3E9A40FF-F009-4612-B3A9-CC3565F9CB02}" dt="2021-07-28T15:09:43.597" v="1688" actId="478"/>
          <ac:grpSpMkLst>
            <pc:docMk/>
            <pc:sldMk cId="777248474" sldId="2134804368"/>
            <ac:grpSpMk id="6" creationId="{83418CD5-8725-47B9-94C0-3238CC8E3DC0}"/>
          </ac:grpSpMkLst>
        </pc:grpChg>
      </pc:sldChg>
      <pc:sldChg chg="modSp add mod ord">
        <pc:chgData name="Keith Lemon" userId="db24c3f7-9a12-4f60-881d-a6a8a9af3368" providerId="ADAL" clId="{3E9A40FF-F009-4612-B3A9-CC3565F9CB02}" dt="2021-07-28T15:31:31.240" v="1826" actId="20577"/>
        <pc:sldMkLst>
          <pc:docMk/>
          <pc:sldMk cId="2427918584" sldId="2134804369"/>
        </pc:sldMkLst>
        <pc:spChg chg="mod">
          <ac:chgData name="Keith Lemon" userId="db24c3f7-9a12-4f60-881d-a6a8a9af3368" providerId="ADAL" clId="{3E9A40FF-F009-4612-B3A9-CC3565F9CB02}" dt="2021-07-28T15:31:31.240" v="1826" actId="20577"/>
          <ac:spMkLst>
            <pc:docMk/>
            <pc:sldMk cId="2427918584" sldId="2134804369"/>
            <ac:spMk id="3" creationId="{15D534CE-AD25-A743-8C1A-0F56DB508061}"/>
          </ac:spMkLst>
        </pc:spChg>
      </pc:sldChg>
      <pc:sldChg chg="add">
        <pc:chgData name="Keith Lemon" userId="db24c3f7-9a12-4f60-881d-a6a8a9af3368" providerId="ADAL" clId="{3E9A40FF-F009-4612-B3A9-CC3565F9CB02}" dt="2021-07-28T15:29:56.722" v="1823"/>
        <pc:sldMkLst>
          <pc:docMk/>
          <pc:sldMk cId="2500642199" sldId="2134804370"/>
        </pc:sldMkLst>
      </pc:sldChg>
      <pc:sldChg chg="add">
        <pc:chgData name="Keith Lemon" userId="db24c3f7-9a12-4f60-881d-a6a8a9af3368" providerId="ADAL" clId="{3E9A40FF-F009-4612-B3A9-CC3565F9CB02}" dt="2021-07-28T15:29:56.722" v="1823"/>
        <pc:sldMkLst>
          <pc:docMk/>
          <pc:sldMk cId="746110767" sldId="2134804371"/>
        </pc:sldMkLst>
      </pc:sldChg>
      <pc:sldChg chg="add">
        <pc:chgData name="Keith Lemon" userId="db24c3f7-9a12-4f60-881d-a6a8a9af3368" providerId="ADAL" clId="{3E9A40FF-F009-4612-B3A9-CC3565F9CB02}" dt="2021-07-28T15:29:56.722" v="1823"/>
        <pc:sldMkLst>
          <pc:docMk/>
          <pc:sldMk cId="733703264" sldId="2134804372"/>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21-05-30T16:50:22.325" idx="1">
    <p:pos x="10" y="10"/>
    <p:text>I feel a bit lost here. Two things I would like to change:
- Where are we here (why this slide, referring to the initial one with the graphic).
- As suggested, more visualization.</p:text>
    <p:extLst>
      <p:ext uri="{C676402C-5697-4E1C-873F-D02D1690AC5C}">
        <p15:threadingInfo xmlns:p15="http://schemas.microsoft.com/office/powerpoint/2012/main" timeZoneBias="420"/>
      </p:ext>
    </p:extLst>
  </p:cm>
  <p:cm authorId="2" dt="2021-05-30T16:51:17.576" idx="2">
    <p:pos x="10" y="146"/>
    <p:text>One more thing: We go directly to agents here, but the slide before mentions many other things which are kind of skipped. We go directly to the agents now.</p:text>
    <p:extLst>
      <p:ext uri="{C676402C-5697-4E1C-873F-D02D1690AC5C}">
        <p15:threadingInfo xmlns:p15="http://schemas.microsoft.com/office/powerpoint/2012/main" timeZoneBias="420">
          <p15:parentCm authorId="2" idx="1"/>
        </p15:threadingInfo>
      </p:ext>
    </p:extLst>
  </p:cm>
  <p:cm authorId="1" dt="2021-06-27T17:51:21.706" idx="18">
    <p:pos x="10" y="282"/>
    <p:text>I do think that we should not spend much time on this slide. Slides after this speak to the points</p:text>
    <p:extLst>
      <p:ext uri="{C676402C-5697-4E1C-873F-D02D1690AC5C}">
        <p15:threadingInfo xmlns:p15="http://schemas.microsoft.com/office/powerpoint/2012/main" timeZoneBias="240">
          <p15:parentCm authorId="2" idx="1"/>
        </p15:threadingInfo>
      </p:ext>
    </p:extLst>
  </p:cm>
  <p:cm authorId="1" dt="2021-06-27T17:59:35.248" idx="20">
    <p:pos x="10" y="418"/>
    <p:text>Ok, after looking at following slides - hiding this one for now. Look into deleting it in next iteration of courseware if we feel same after making sure all 3 conducts in FY21</p:text>
    <p:extLst>
      <p:ext uri="{C676402C-5697-4E1C-873F-D02D1690AC5C}">
        <p15:threadingInfo xmlns:p15="http://schemas.microsoft.com/office/powerpoint/2012/main" timeZoneBias="240">
          <p15:parentCm authorId="2" idx="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6-27T17:56:38.808" idx="19">
    <p:pos x="534" y="2093"/>
    <p:text>TODO Add any visual?</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24T15:24:53.459" idx="13">
    <p:pos x="10" y="10"/>
    <p:text>what is best to demo? WhiteSoure Bolt? Fotify?</p:text>
    <p:extLst>
      <p:ext uri="{C676402C-5697-4E1C-873F-D02D1690AC5C}">
        <p15:threadingInfo xmlns:p15="http://schemas.microsoft.com/office/powerpoint/2012/main" timeZoneBias="240"/>
      </p:ext>
    </p:extLst>
  </p:cm>
  <p:cm authorId="1" dt="2021-05-24T15:52:58.699" idx="14">
    <p:pos x="10" y="146"/>
    <p:text>For WhiteSource Bolt, is it best to use Visual Studio Benefits to get activation code or do we have another way to get it at Avanade?</p:text>
    <p:extLst>
      <p:ext uri="{C676402C-5697-4E1C-873F-D02D1690AC5C}">
        <p15:threadingInfo xmlns:p15="http://schemas.microsoft.com/office/powerpoint/2012/main" timeZoneBias="240">
          <p15:parentCm authorId="1" idx="13"/>
        </p15:threadingInfo>
      </p:ext>
    </p:extLst>
  </p:cm>
  <p:cm authorId="1" dt="2021-05-24T16:15:40.487" idx="16">
    <p:pos x="10" y="282"/>
    <p:text>[@David Jobling] is WhiteSource Bolt actucally free? Looks like it requuires free trial to essential - while setting up in AzDO org, activation key is required.</p:text>
    <p:extLst>
      <p:ext uri="{C676402C-5697-4E1C-873F-D02D1690AC5C}">
        <p15:threadingInfo xmlns:p15="http://schemas.microsoft.com/office/powerpoint/2012/main" timeZoneBias="240">
          <p15:parentCm authorId="1" idx="13"/>
        </p15:threadingInfo>
      </p:ext>
    </p:extLst>
  </p:cm>
</p:cmLst>
</file>

<file path=ppt/diagrams/_rels/data1.xml.rels><?xml version="1.0" encoding="UTF-8" standalone="yes"?>
<Relationships xmlns="http://schemas.openxmlformats.org/package/2006/relationships"><Relationship Id="rId1" Type="http://schemas.openxmlformats.org/officeDocument/2006/relationships/hyperlink" Target="https://docs.microsoft.com/en-us/azure/devops/pipelines/licensing/concurrent-jobs?view=azure-devops&amp;tabs=ms-hosted" TargetMode="External"/></Relationships>
</file>

<file path=ppt/diagrams/_rels/data2.xml.rels><?xml version="1.0" encoding="UTF-8" standalone="yes"?>
<Relationships xmlns="http://schemas.openxmlformats.org/package/2006/relationships"><Relationship Id="rId3" Type="http://schemas.openxmlformats.org/officeDocument/2006/relationships/hyperlink" Target="https://github.com/avanade" TargetMode="External"/><Relationship Id="rId2" Type="http://schemas.openxmlformats.org/officeDocument/2006/relationships/hyperlink" Target="https://teams.microsoft.com/l/channel/19%3a6d9cadc5bd4b46c2abd2fbe5bf2dd9bc%40thread.skype/GitHub%2520Enterprise?groupId=8a78a8a6-9717-445d-b714-8fd80f93ce21&amp;tenantId=cf36141c-ddd7-45a7-b073-111f66d0b30c" TargetMode="External"/><Relationship Id="rId1" Type="http://schemas.openxmlformats.org/officeDocument/2006/relationships/hyperlink" Target="https://github.com/enterprises/avanade" TargetMode="External"/></Relationships>
</file>

<file path=ppt/diagrams/_rels/data3.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 Id="rId14" Type="http://schemas.openxmlformats.org/officeDocument/2006/relationships/image" Target="../media/image62.svg"/></Relationships>
</file>

<file path=ppt/diagrams/_rels/drawing1.xml.rels><?xml version="1.0" encoding="UTF-8" standalone="yes"?>
<Relationships xmlns="http://schemas.openxmlformats.org/package/2006/relationships"><Relationship Id="rId1" Type="http://schemas.openxmlformats.org/officeDocument/2006/relationships/hyperlink" Target="https://docs.microsoft.com/en-us/azure/devops/pipelines/licensing/concurrent-jobs?view=azure-devops&amp;tabs=ms-hosted" TargetMode="External"/></Relationships>
</file>

<file path=ppt/diagrams/_rels/drawing2.xml.rels><?xml version="1.0" encoding="UTF-8" standalone="yes"?>
<Relationships xmlns="http://schemas.openxmlformats.org/package/2006/relationships"><Relationship Id="rId3" Type="http://schemas.openxmlformats.org/officeDocument/2006/relationships/hyperlink" Target="https://github.com/avanade" TargetMode="External"/><Relationship Id="rId2" Type="http://schemas.openxmlformats.org/officeDocument/2006/relationships/hyperlink" Target="https://teams.microsoft.com/l/channel/19%3a6d9cadc5bd4b46c2abd2fbe5bf2dd9bc%40thread.skype/GitHub%2520Enterprise?groupId=8a78a8a6-9717-445d-b714-8fd80f93ce21&amp;tenantId=cf36141c-ddd7-45a7-b073-111f66d0b30c" TargetMode="External"/><Relationship Id="rId1" Type="http://schemas.openxmlformats.org/officeDocument/2006/relationships/hyperlink" Target="https://github.com/enterprises/avanade" TargetMode="External"/></Relationships>
</file>

<file path=ppt/diagrams/_rels/drawing3.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 Id="rId14" Type="http://schemas.openxmlformats.org/officeDocument/2006/relationships/image" Target="../media/image6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536158-7399-4EA7-83C5-35AD83E3E45D}"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F924B622-8A9B-428F-A443-81A425ABDE0F}">
      <dgm:prSet/>
      <dgm:spPr/>
      <dgm:t>
        <a:bodyPr/>
        <a:lstStyle/>
        <a:p>
          <a:r>
            <a:rPr lang="en-US"/>
            <a:t>Microsoft-hosted parallel jobs</a:t>
          </a:r>
        </a:p>
      </dgm:t>
    </dgm:pt>
    <dgm:pt modelId="{8503C386-158A-450E-A128-889450AB8807}" type="parTrans" cxnId="{00E6A442-A00E-4A4A-B135-4501F8BD9FD1}">
      <dgm:prSet/>
      <dgm:spPr/>
      <dgm:t>
        <a:bodyPr/>
        <a:lstStyle/>
        <a:p>
          <a:endParaRPr lang="en-US"/>
        </a:p>
      </dgm:t>
    </dgm:pt>
    <dgm:pt modelId="{1C319DB7-8380-4E88-878A-5B92D3BD60AA}" type="sibTrans" cxnId="{00E6A442-A00E-4A4A-B135-4501F8BD9FD1}">
      <dgm:prSet/>
      <dgm:spPr/>
      <dgm:t>
        <a:bodyPr/>
        <a:lstStyle/>
        <a:p>
          <a:endParaRPr lang="en-US"/>
        </a:p>
      </dgm:t>
    </dgm:pt>
    <dgm:pt modelId="{C3B3B561-6FDC-4BBF-A718-8D6CB45023C2}">
      <dgm:prSet/>
      <dgm:spPr/>
      <dgm:t>
        <a:bodyPr/>
        <a:lstStyle/>
        <a:p>
          <a:r>
            <a:rPr lang="en-US"/>
            <a:t>Your jobs run on the pool of hosted agents</a:t>
          </a:r>
        </a:p>
      </dgm:t>
    </dgm:pt>
    <dgm:pt modelId="{844556C9-ED5B-446D-B877-E647BBB4B96D}" type="parTrans" cxnId="{F5635528-3701-49A6-8A88-2147491565B1}">
      <dgm:prSet/>
      <dgm:spPr/>
      <dgm:t>
        <a:bodyPr/>
        <a:lstStyle/>
        <a:p>
          <a:endParaRPr lang="en-US"/>
        </a:p>
      </dgm:t>
    </dgm:pt>
    <dgm:pt modelId="{9C504D05-FC88-4144-B319-B8610C181E9C}" type="sibTrans" cxnId="{F5635528-3701-49A6-8A88-2147491565B1}">
      <dgm:prSet/>
      <dgm:spPr/>
      <dgm:t>
        <a:bodyPr/>
        <a:lstStyle/>
        <a:p>
          <a:endParaRPr lang="en-US"/>
        </a:p>
      </dgm:t>
    </dgm:pt>
    <dgm:pt modelId="{2968E2DD-35F5-4421-88B2-107A157D98DA}">
      <dgm:prSet/>
      <dgm:spPr/>
      <dgm:t>
        <a:bodyPr/>
        <a:lstStyle/>
        <a:p>
          <a:r>
            <a:rPr lang="en-US"/>
            <a:t>Microsoft provides a free tier of service by default for every organization</a:t>
          </a:r>
        </a:p>
      </dgm:t>
    </dgm:pt>
    <dgm:pt modelId="{C8050CEA-2344-4E50-B277-C29F9BCAD68B}" type="parTrans" cxnId="{4B6C4413-4D8A-4787-B404-AA9301A555B1}">
      <dgm:prSet/>
      <dgm:spPr/>
      <dgm:t>
        <a:bodyPr/>
        <a:lstStyle/>
        <a:p>
          <a:endParaRPr lang="en-US"/>
        </a:p>
      </dgm:t>
    </dgm:pt>
    <dgm:pt modelId="{86C1A776-8CA0-4FF8-8438-871065CA1C50}" type="sibTrans" cxnId="{4B6C4413-4D8A-4787-B404-AA9301A555B1}">
      <dgm:prSet/>
      <dgm:spPr/>
      <dgm:t>
        <a:bodyPr/>
        <a:lstStyle/>
        <a:p>
          <a:endParaRPr lang="en-US"/>
        </a:p>
      </dgm:t>
    </dgm:pt>
    <dgm:pt modelId="{789F15E4-E11D-4562-B42C-915743EDAB8F}">
      <dgm:prSet/>
      <dgm:spPr/>
      <dgm:t>
        <a:bodyPr/>
        <a:lstStyle/>
        <a:p>
          <a:r>
            <a:rPr lang="en-US"/>
            <a:t>Self-hosted parallel jobs</a:t>
          </a:r>
        </a:p>
      </dgm:t>
    </dgm:pt>
    <dgm:pt modelId="{22215D8D-64DC-4588-81D5-F52A3485E163}" type="parTrans" cxnId="{DFE65B58-16AF-4DAF-9579-EEE3AEBEA185}">
      <dgm:prSet/>
      <dgm:spPr/>
      <dgm:t>
        <a:bodyPr/>
        <a:lstStyle/>
        <a:p>
          <a:endParaRPr lang="en-US"/>
        </a:p>
      </dgm:t>
    </dgm:pt>
    <dgm:pt modelId="{0457076C-0FCC-46A3-B518-91ADF235D1CF}" type="sibTrans" cxnId="{DFE65B58-16AF-4DAF-9579-EEE3AEBEA185}">
      <dgm:prSet/>
      <dgm:spPr/>
      <dgm:t>
        <a:bodyPr/>
        <a:lstStyle/>
        <a:p>
          <a:endParaRPr lang="en-US"/>
        </a:p>
      </dgm:t>
    </dgm:pt>
    <dgm:pt modelId="{189414CC-6C3B-469F-8BAC-0E2E4E0FEC00}">
      <dgm:prSet/>
      <dgm:spPr/>
      <dgm:t>
        <a:bodyPr/>
        <a:lstStyle/>
        <a:p>
          <a:r>
            <a:rPr lang="en-US"/>
            <a:t>If you want Azure Pipelines to orchestrate your builds and releases, but use your own machines to run them</a:t>
          </a:r>
        </a:p>
      </dgm:t>
    </dgm:pt>
    <dgm:pt modelId="{F9458F9E-E886-4BF6-B55E-5B711C5EFC72}" type="parTrans" cxnId="{E446EF76-72A2-4768-97F5-3031B5AFF6C2}">
      <dgm:prSet/>
      <dgm:spPr/>
      <dgm:t>
        <a:bodyPr/>
        <a:lstStyle/>
        <a:p>
          <a:endParaRPr lang="en-US"/>
        </a:p>
      </dgm:t>
    </dgm:pt>
    <dgm:pt modelId="{42721602-FD03-40D6-8A8E-6F33B5567B1C}" type="sibTrans" cxnId="{E446EF76-72A2-4768-97F5-3031B5AFF6C2}">
      <dgm:prSet/>
      <dgm:spPr/>
      <dgm:t>
        <a:bodyPr/>
        <a:lstStyle/>
        <a:p>
          <a:endParaRPr lang="en-US"/>
        </a:p>
      </dgm:t>
    </dgm:pt>
    <dgm:pt modelId="{88AFE03D-E29E-44F3-8C03-B583B245FC0B}">
      <dgm:prSet/>
      <dgm:spPr/>
      <dgm:t>
        <a:bodyPr/>
        <a:lstStyle/>
        <a:p>
          <a:r>
            <a:rPr lang="en-US"/>
            <a:t>You can register any number of self-hosted agents in your organization. Microsoft charges based on the number of jobs you want to run at a time, not the number of agents registered.</a:t>
          </a:r>
        </a:p>
      </dgm:t>
    </dgm:pt>
    <dgm:pt modelId="{7C3C8E33-4518-46F1-84D9-1BF240F17B25}" type="parTrans" cxnId="{0556F5BA-9110-477C-92F2-F68053188791}">
      <dgm:prSet/>
      <dgm:spPr/>
      <dgm:t>
        <a:bodyPr/>
        <a:lstStyle/>
        <a:p>
          <a:endParaRPr lang="en-US"/>
        </a:p>
      </dgm:t>
    </dgm:pt>
    <dgm:pt modelId="{81E9035A-1882-4429-8848-FACCA81A9F37}" type="sibTrans" cxnId="{0556F5BA-9110-477C-92F2-F68053188791}">
      <dgm:prSet/>
      <dgm:spPr/>
      <dgm:t>
        <a:bodyPr/>
        <a:lstStyle/>
        <a:p>
          <a:endParaRPr lang="en-US"/>
        </a:p>
      </dgm:t>
    </dgm:pt>
    <dgm:pt modelId="{98A9836E-5449-427B-AAE3-73722B938267}">
      <dgm:prSet/>
      <dgm:spPr/>
      <dgm:t>
        <a:bodyPr/>
        <a:lstStyle/>
        <a:p>
          <a:r>
            <a:rPr lang="en-US"/>
            <a:t>Configure and pay for parallel jobs </a:t>
          </a:r>
          <a:r>
            <a:rPr lang="en-US">
              <a:hlinkClick xmlns:r="http://schemas.openxmlformats.org/officeDocument/2006/relationships" r:id="rId1"/>
            </a:rPr>
            <a:t>link</a:t>
          </a:r>
          <a:endParaRPr lang="en-US"/>
        </a:p>
      </dgm:t>
    </dgm:pt>
    <dgm:pt modelId="{35DB43C3-F8A3-4C87-ADFB-5D7F871CAF70}" type="parTrans" cxnId="{2B5A1AC5-8179-4BAB-9051-F4FDB78F79D1}">
      <dgm:prSet/>
      <dgm:spPr/>
      <dgm:t>
        <a:bodyPr/>
        <a:lstStyle/>
        <a:p>
          <a:endParaRPr lang="en-US"/>
        </a:p>
      </dgm:t>
    </dgm:pt>
    <dgm:pt modelId="{F4B46D3E-7C25-40E9-8CE4-9DDE6EBB4FF5}" type="sibTrans" cxnId="{2B5A1AC5-8179-4BAB-9051-F4FDB78F79D1}">
      <dgm:prSet/>
      <dgm:spPr/>
      <dgm:t>
        <a:bodyPr/>
        <a:lstStyle/>
        <a:p>
          <a:endParaRPr lang="en-US"/>
        </a:p>
      </dgm:t>
    </dgm:pt>
    <dgm:pt modelId="{1203ECA0-03CB-4A80-A3A1-29BCEFCA2845}">
      <dgm:prSet/>
      <dgm:spPr/>
      <dgm:t>
        <a:bodyPr/>
        <a:lstStyle/>
        <a:p>
          <a:r>
            <a:rPr lang="en-US">
              <a:solidFill>
                <a:schemeClr val="accent1"/>
              </a:solidFill>
            </a:rPr>
            <a:t>At Avanade, we leverage Visual Studio Enterprise subscription when available to get one self-hosted parallel job as a subscriber benefit.</a:t>
          </a:r>
        </a:p>
      </dgm:t>
    </dgm:pt>
    <dgm:pt modelId="{2D82EA46-B75D-43A2-9AFA-6DD342936F1E}" type="parTrans" cxnId="{863EE263-CB12-43EC-AADC-B43317CFC4D6}">
      <dgm:prSet/>
      <dgm:spPr/>
      <dgm:t>
        <a:bodyPr/>
        <a:lstStyle/>
        <a:p>
          <a:endParaRPr lang="en-CA"/>
        </a:p>
      </dgm:t>
    </dgm:pt>
    <dgm:pt modelId="{D3EA96C1-5291-4DE9-9FBD-8D4E17CE3138}" type="sibTrans" cxnId="{863EE263-CB12-43EC-AADC-B43317CFC4D6}">
      <dgm:prSet/>
      <dgm:spPr/>
      <dgm:t>
        <a:bodyPr/>
        <a:lstStyle/>
        <a:p>
          <a:endParaRPr lang="en-CA"/>
        </a:p>
      </dgm:t>
    </dgm:pt>
    <dgm:pt modelId="{799263C8-6116-4498-AE3E-FD5C9906193D}" type="pres">
      <dgm:prSet presAssocID="{DA536158-7399-4EA7-83C5-35AD83E3E45D}" presName="vert0" presStyleCnt="0">
        <dgm:presLayoutVars>
          <dgm:dir/>
          <dgm:animOne val="branch"/>
          <dgm:animLvl val="lvl"/>
        </dgm:presLayoutVars>
      </dgm:prSet>
      <dgm:spPr/>
    </dgm:pt>
    <dgm:pt modelId="{B5778BA2-10CC-45CD-8CAA-3670CA113728}" type="pres">
      <dgm:prSet presAssocID="{F924B622-8A9B-428F-A443-81A425ABDE0F}" presName="thickLine" presStyleLbl="alignNode1" presStyleIdx="0" presStyleCnt="3"/>
      <dgm:spPr/>
    </dgm:pt>
    <dgm:pt modelId="{C0DDFBC3-8F36-43E8-90A3-6815233DA8C8}" type="pres">
      <dgm:prSet presAssocID="{F924B622-8A9B-428F-A443-81A425ABDE0F}" presName="horz1" presStyleCnt="0"/>
      <dgm:spPr/>
    </dgm:pt>
    <dgm:pt modelId="{B60F949B-0582-479B-92DB-BDDDAF4B71CC}" type="pres">
      <dgm:prSet presAssocID="{F924B622-8A9B-428F-A443-81A425ABDE0F}" presName="tx1" presStyleLbl="revTx" presStyleIdx="0" presStyleCnt="8"/>
      <dgm:spPr/>
    </dgm:pt>
    <dgm:pt modelId="{85854AB3-E59C-48BD-9FE8-0151C23D1785}" type="pres">
      <dgm:prSet presAssocID="{F924B622-8A9B-428F-A443-81A425ABDE0F}" presName="vert1" presStyleCnt="0"/>
      <dgm:spPr/>
    </dgm:pt>
    <dgm:pt modelId="{AA3EE4A7-AF4E-46ED-83C7-6F1B5DB44B60}" type="pres">
      <dgm:prSet presAssocID="{C3B3B561-6FDC-4BBF-A718-8D6CB45023C2}" presName="vertSpace2a" presStyleCnt="0"/>
      <dgm:spPr/>
    </dgm:pt>
    <dgm:pt modelId="{B584E773-ADD8-41BA-B33F-894DB69CFF6F}" type="pres">
      <dgm:prSet presAssocID="{C3B3B561-6FDC-4BBF-A718-8D6CB45023C2}" presName="horz2" presStyleCnt="0"/>
      <dgm:spPr/>
    </dgm:pt>
    <dgm:pt modelId="{B18B1E12-86B8-4B5E-B2C0-B167559EE2C8}" type="pres">
      <dgm:prSet presAssocID="{C3B3B561-6FDC-4BBF-A718-8D6CB45023C2}" presName="horzSpace2" presStyleCnt="0"/>
      <dgm:spPr/>
    </dgm:pt>
    <dgm:pt modelId="{020BCE6C-1EB2-49DA-B400-14A7BD847F63}" type="pres">
      <dgm:prSet presAssocID="{C3B3B561-6FDC-4BBF-A718-8D6CB45023C2}" presName="tx2" presStyleLbl="revTx" presStyleIdx="1" presStyleCnt="8"/>
      <dgm:spPr/>
    </dgm:pt>
    <dgm:pt modelId="{6B384D4A-6D5A-4B3C-9A2D-8BB2D3D525EF}" type="pres">
      <dgm:prSet presAssocID="{C3B3B561-6FDC-4BBF-A718-8D6CB45023C2}" presName="vert2" presStyleCnt="0"/>
      <dgm:spPr/>
    </dgm:pt>
    <dgm:pt modelId="{E646B135-B697-4976-9276-4562F7EB0265}" type="pres">
      <dgm:prSet presAssocID="{C3B3B561-6FDC-4BBF-A718-8D6CB45023C2}" presName="thinLine2b" presStyleLbl="callout" presStyleIdx="0" presStyleCnt="5"/>
      <dgm:spPr/>
    </dgm:pt>
    <dgm:pt modelId="{C527533D-6711-4049-A5D7-5B59D0C3416D}" type="pres">
      <dgm:prSet presAssocID="{C3B3B561-6FDC-4BBF-A718-8D6CB45023C2}" presName="vertSpace2b" presStyleCnt="0"/>
      <dgm:spPr/>
    </dgm:pt>
    <dgm:pt modelId="{823ED93B-94DE-4116-91F6-E65A98BB6B57}" type="pres">
      <dgm:prSet presAssocID="{2968E2DD-35F5-4421-88B2-107A157D98DA}" presName="horz2" presStyleCnt="0"/>
      <dgm:spPr/>
    </dgm:pt>
    <dgm:pt modelId="{6F942775-AE63-470E-B46F-592009C4DA49}" type="pres">
      <dgm:prSet presAssocID="{2968E2DD-35F5-4421-88B2-107A157D98DA}" presName="horzSpace2" presStyleCnt="0"/>
      <dgm:spPr/>
    </dgm:pt>
    <dgm:pt modelId="{FCEDBA65-DEBB-4538-8105-F9ACADAD0E61}" type="pres">
      <dgm:prSet presAssocID="{2968E2DD-35F5-4421-88B2-107A157D98DA}" presName="tx2" presStyleLbl="revTx" presStyleIdx="2" presStyleCnt="8"/>
      <dgm:spPr/>
    </dgm:pt>
    <dgm:pt modelId="{66E2D7A3-2DE6-4C19-9101-4F6726734F9F}" type="pres">
      <dgm:prSet presAssocID="{2968E2DD-35F5-4421-88B2-107A157D98DA}" presName="vert2" presStyleCnt="0"/>
      <dgm:spPr/>
    </dgm:pt>
    <dgm:pt modelId="{DF244CB4-BBCF-40AC-8D1C-27AADAB96168}" type="pres">
      <dgm:prSet presAssocID="{2968E2DD-35F5-4421-88B2-107A157D98DA}" presName="thinLine2b" presStyleLbl="callout" presStyleIdx="1" presStyleCnt="5"/>
      <dgm:spPr/>
    </dgm:pt>
    <dgm:pt modelId="{B8579C08-56B7-4865-9CED-FF874DE1DC2D}" type="pres">
      <dgm:prSet presAssocID="{2968E2DD-35F5-4421-88B2-107A157D98DA}" presName="vertSpace2b" presStyleCnt="0"/>
      <dgm:spPr/>
    </dgm:pt>
    <dgm:pt modelId="{FB11D76E-CB88-4B12-9A7A-5984732FD213}" type="pres">
      <dgm:prSet presAssocID="{789F15E4-E11D-4562-B42C-915743EDAB8F}" presName="thickLine" presStyleLbl="alignNode1" presStyleIdx="1" presStyleCnt="3"/>
      <dgm:spPr/>
    </dgm:pt>
    <dgm:pt modelId="{68422B0C-C06A-41F1-8CF0-EED0F1E2663E}" type="pres">
      <dgm:prSet presAssocID="{789F15E4-E11D-4562-B42C-915743EDAB8F}" presName="horz1" presStyleCnt="0"/>
      <dgm:spPr/>
    </dgm:pt>
    <dgm:pt modelId="{6318436E-0F73-41BA-89A9-C59458ABA18A}" type="pres">
      <dgm:prSet presAssocID="{789F15E4-E11D-4562-B42C-915743EDAB8F}" presName="tx1" presStyleLbl="revTx" presStyleIdx="3" presStyleCnt="8"/>
      <dgm:spPr/>
    </dgm:pt>
    <dgm:pt modelId="{12099130-C58F-41DA-9A76-3B24E366C0C0}" type="pres">
      <dgm:prSet presAssocID="{789F15E4-E11D-4562-B42C-915743EDAB8F}" presName="vert1" presStyleCnt="0"/>
      <dgm:spPr/>
    </dgm:pt>
    <dgm:pt modelId="{A3F2B801-6E68-49B3-9C15-13D629039CF9}" type="pres">
      <dgm:prSet presAssocID="{189414CC-6C3B-469F-8BAC-0E2E4E0FEC00}" presName="vertSpace2a" presStyleCnt="0"/>
      <dgm:spPr/>
    </dgm:pt>
    <dgm:pt modelId="{22C3108A-F65A-46AB-93FA-795B456FC52D}" type="pres">
      <dgm:prSet presAssocID="{189414CC-6C3B-469F-8BAC-0E2E4E0FEC00}" presName="horz2" presStyleCnt="0"/>
      <dgm:spPr/>
    </dgm:pt>
    <dgm:pt modelId="{F785A979-1DD9-4CAA-A9D5-3BAA7B05A404}" type="pres">
      <dgm:prSet presAssocID="{189414CC-6C3B-469F-8BAC-0E2E4E0FEC00}" presName="horzSpace2" presStyleCnt="0"/>
      <dgm:spPr/>
    </dgm:pt>
    <dgm:pt modelId="{2C4F019F-4578-42C8-A823-075CCD8C3C30}" type="pres">
      <dgm:prSet presAssocID="{189414CC-6C3B-469F-8BAC-0E2E4E0FEC00}" presName="tx2" presStyleLbl="revTx" presStyleIdx="4" presStyleCnt="8"/>
      <dgm:spPr/>
    </dgm:pt>
    <dgm:pt modelId="{F3473952-27DC-4508-A378-4B27B7538CBA}" type="pres">
      <dgm:prSet presAssocID="{189414CC-6C3B-469F-8BAC-0E2E4E0FEC00}" presName="vert2" presStyleCnt="0"/>
      <dgm:spPr/>
    </dgm:pt>
    <dgm:pt modelId="{1A4A5882-4DCF-47AA-B450-B7C8F45B99A9}" type="pres">
      <dgm:prSet presAssocID="{189414CC-6C3B-469F-8BAC-0E2E4E0FEC00}" presName="thinLine2b" presStyleLbl="callout" presStyleIdx="2" presStyleCnt="5"/>
      <dgm:spPr/>
    </dgm:pt>
    <dgm:pt modelId="{D0EAB9BF-B951-499B-92D9-3863657C1691}" type="pres">
      <dgm:prSet presAssocID="{189414CC-6C3B-469F-8BAC-0E2E4E0FEC00}" presName="vertSpace2b" presStyleCnt="0"/>
      <dgm:spPr/>
    </dgm:pt>
    <dgm:pt modelId="{EE2BD4EF-DC3E-46FE-8D07-93118A41DC1D}" type="pres">
      <dgm:prSet presAssocID="{88AFE03D-E29E-44F3-8C03-B583B245FC0B}" presName="horz2" presStyleCnt="0"/>
      <dgm:spPr/>
    </dgm:pt>
    <dgm:pt modelId="{7E7B0594-080A-49CE-9DC4-9A15E98D611F}" type="pres">
      <dgm:prSet presAssocID="{88AFE03D-E29E-44F3-8C03-B583B245FC0B}" presName="horzSpace2" presStyleCnt="0"/>
      <dgm:spPr/>
    </dgm:pt>
    <dgm:pt modelId="{BD568AC2-8C64-482B-974E-686C927A0F4B}" type="pres">
      <dgm:prSet presAssocID="{88AFE03D-E29E-44F3-8C03-B583B245FC0B}" presName="tx2" presStyleLbl="revTx" presStyleIdx="5" presStyleCnt="8"/>
      <dgm:spPr/>
    </dgm:pt>
    <dgm:pt modelId="{69D97CF3-BFBB-4260-BD7F-6797472668DC}" type="pres">
      <dgm:prSet presAssocID="{88AFE03D-E29E-44F3-8C03-B583B245FC0B}" presName="vert2" presStyleCnt="0"/>
      <dgm:spPr/>
    </dgm:pt>
    <dgm:pt modelId="{F8510F42-7417-4DF8-82FC-A7A7DA4BF161}" type="pres">
      <dgm:prSet presAssocID="{88AFE03D-E29E-44F3-8C03-B583B245FC0B}" presName="thinLine2b" presStyleLbl="callout" presStyleIdx="3" presStyleCnt="5"/>
      <dgm:spPr/>
    </dgm:pt>
    <dgm:pt modelId="{F23B2F01-90AA-41B3-B673-1DDFE6A6A582}" type="pres">
      <dgm:prSet presAssocID="{88AFE03D-E29E-44F3-8C03-B583B245FC0B}" presName="vertSpace2b" presStyleCnt="0"/>
      <dgm:spPr/>
    </dgm:pt>
    <dgm:pt modelId="{406F68D9-336F-4541-9CB6-8674D4351812}" type="pres">
      <dgm:prSet presAssocID="{98A9836E-5449-427B-AAE3-73722B938267}" presName="thickLine" presStyleLbl="alignNode1" presStyleIdx="2" presStyleCnt="3"/>
      <dgm:spPr/>
    </dgm:pt>
    <dgm:pt modelId="{A17CDAC2-72E7-475C-9A4E-DB52F88FEB8A}" type="pres">
      <dgm:prSet presAssocID="{98A9836E-5449-427B-AAE3-73722B938267}" presName="horz1" presStyleCnt="0"/>
      <dgm:spPr/>
    </dgm:pt>
    <dgm:pt modelId="{5EF3B7C2-7FC6-4389-9981-E3C1FFB7D76A}" type="pres">
      <dgm:prSet presAssocID="{98A9836E-5449-427B-AAE3-73722B938267}" presName="tx1" presStyleLbl="revTx" presStyleIdx="6" presStyleCnt="8"/>
      <dgm:spPr/>
    </dgm:pt>
    <dgm:pt modelId="{01E66091-FC40-4013-A382-14A05F7B5D4C}" type="pres">
      <dgm:prSet presAssocID="{98A9836E-5449-427B-AAE3-73722B938267}" presName="vert1" presStyleCnt="0"/>
      <dgm:spPr/>
    </dgm:pt>
    <dgm:pt modelId="{C767E77B-174D-4EBD-ABFD-F3C941548C50}" type="pres">
      <dgm:prSet presAssocID="{1203ECA0-03CB-4A80-A3A1-29BCEFCA2845}" presName="vertSpace2a" presStyleCnt="0"/>
      <dgm:spPr/>
    </dgm:pt>
    <dgm:pt modelId="{B4494244-9930-47DD-8920-8D16394C857B}" type="pres">
      <dgm:prSet presAssocID="{1203ECA0-03CB-4A80-A3A1-29BCEFCA2845}" presName="horz2" presStyleCnt="0"/>
      <dgm:spPr/>
    </dgm:pt>
    <dgm:pt modelId="{E24B93FC-396D-4456-93ED-0EA61D176FD6}" type="pres">
      <dgm:prSet presAssocID="{1203ECA0-03CB-4A80-A3A1-29BCEFCA2845}" presName="horzSpace2" presStyleCnt="0"/>
      <dgm:spPr/>
    </dgm:pt>
    <dgm:pt modelId="{D53C31D3-36B7-42B3-8C21-CD960BAF149C}" type="pres">
      <dgm:prSet presAssocID="{1203ECA0-03CB-4A80-A3A1-29BCEFCA2845}" presName="tx2" presStyleLbl="revTx" presStyleIdx="7" presStyleCnt="8"/>
      <dgm:spPr/>
    </dgm:pt>
    <dgm:pt modelId="{FDF532CD-5384-4A58-B0EF-C29DA2F05BFE}" type="pres">
      <dgm:prSet presAssocID="{1203ECA0-03CB-4A80-A3A1-29BCEFCA2845}" presName="vert2" presStyleCnt="0"/>
      <dgm:spPr/>
    </dgm:pt>
    <dgm:pt modelId="{37C53259-A63D-4F7D-9D57-A4B5D2BBD1FD}" type="pres">
      <dgm:prSet presAssocID="{1203ECA0-03CB-4A80-A3A1-29BCEFCA2845}" presName="thinLine2b" presStyleLbl="callout" presStyleIdx="4" presStyleCnt="5"/>
      <dgm:spPr/>
    </dgm:pt>
    <dgm:pt modelId="{48AD4AEB-CE6E-4C31-A5AF-3E77EC204D8B}" type="pres">
      <dgm:prSet presAssocID="{1203ECA0-03CB-4A80-A3A1-29BCEFCA2845}" presName="vertSpace2b" presStyleCnt="0"/>
      <dgm:spPr/>
    </dgm:pt>
  </dgm:ptLst>
  <dgm:cxnLst>
    <dgm:cxn modelId="{4B6C4413-4D8A-4787-B404-AA9301A555B1}" srcId="{F924B622-8A9B-428F-A443-81A425ABDE0F}" destId="{2968E2DD-35F5-4421-88B2-107A157D98DA}" srcOrd="1" destOrd="0" parTransId="{C8050CEA-2344-4E50-B277-C29F9BCAD68B}" sibTransId="{86C1A776-8CA0-4FF8-8438-871065CA1C50}"/>
    <dgm:cxn modelId="{D25E0125-BEF3-4FE1-B30C-6F14A8DCA39B}" type="presOf" srcId="{88AFE03D-E29E-44F3-8C03-B583B245FC0B}" destId="{BD568AC2-8C64-482B-974E-686C927A0F4B}" srcOrd="0" destOrd="0" presId="urn:microsoft.com/office/officeart/2008/layout/LinedList"/>
    <dgm:cxn modelId="{F5635528-3701-49A6-8A88-2147491565B1}" srcId="{F924B622-8A9B-428F-A443-81A425ABDE0F}" destId="{C3B3B561-6FDC-4BBF-A718-8D6CB45023C2}" srcOrd="0" destOrd="0" parTransId="{844556C9-ED5B-446D-B877-E647BBB4B96D}" sibTransId="{9C504D05-FC88-4144-B319-B8610C181E9C}"/>
    <dgm:cxn modelId="{00E6A442-A00E-4A4A-B135-4501F8BD9FD1}" srcId="{DA536158-7399-4EA7-83C5-35AD83E3E45D}" destId="{F924B622-8A9B-428F-A443-81A425ABDE0F}" srcOrd="0" destOrd="0" parTransId="{8503C386-158A-450E-A128-889450AB8807}" sibTransId="{1C319DB7-8380-4E88-878A-5B92D3BD60AA}"/>
    <dgm:cxn modelId="{863EE263-CB12-43EC-AADC-B43317CFC4D6}" srcId="{98A9836E-5449-427B-AAE3-73722B938267}" destId="{1203ECA0-03CB-4A80-A3A1-29BCEFCA2845}" srcOrd="0" destOrd="0" parTransId="{2D82EA46-B75D-43A2-9AFA-6DD342936F1E}" sibTransId="{D3EA96C1-5291-4DE9-9FBD-8D4E17CE3138}"/>
    <dgm:cxn modelId="{E446EF76-72A2-4768-97F5-3031B5AFF6C2}" srcId="{789F15E4-E11D-4562-B42C-915743EDAB8F}" destId="{189414CC-6C3B-469F-8BAC-0E2E4E0FEC00}" srcOrd="0" destOrd="0" parTransId="{F9458F9E-E886-4BF6-B55E-5B711C5EFC72}" sibTransId="{42721602-FD03-40D6-8A8E-6F33B5567B1C}"/>
    <dgm:cxn modelId="{DFE65B58-16AF-4DAF-9579-EEE3AEBEA185}" srcId="{DA536158-7399-4EA7-83C5-35AD83E3E45D}" destId="{789F15E4-E11D-4562-B42C-915743EDAB8F}" srcOrd="1" destOrd="0" parTransId="{22215D8D-64DC-4588-81D5-F52A3485E163}" sibTransId="{0457076C-0FCC-46A3-B518-91ADF235D1CF}"/>
    <dgm:cxn modelId="{2C52BA88-BEA5-4934-BBE0-63E35BF000A9}" type="presOf" srcId="{189414CC-6C3B-469F-8BAC-0E2E4E0FEC00}" destId="{2C4F019F-4578-42C8-A823-075CCD8C3C30}" srcOrd="0" destOrd="0" presId="urn:microsoft.com/office/officeart/2008/layout/LinedList"/>
    <dgm:cxn modelId="{AAB7C98A-25B6-48CB-8FA0-33613EA03F13}" type="presOf" srcId="{98A9836E-5449-427B-AAE3-73722B938267}" destId="{5EF3B7C2-7FC6-4389-9981-E3C1FFB7D76A}" srcOrd="0" destOrd="0" presId="urn:microsoft.com/office/officeart/2008/layout/LinedList"/>
    <dgm:cxn modelId="{A07E2592-F9B4-433F-A923-09746B686B77}" type="presOf" srcId="{DA536158-7399-4EA7-83C5-35AD83E3E45D}" destId="{799263C8-6116-4498-AE3E-FD5C9906193D}" srcOrd="0" destOrd="0" presId="urn:microsoft.com/office/officeart/2008/layout/LinedList"/>
    <dgm:cxn modelId="{D3451CBA-AB5A-450D-9C5E-094FC022611B}" type="presOf" srcId="{789F15E4-E11D-4562-B42C-915743EDAB8F}" destId="{6318436E-0F73-41BA-89A9-C59458ABA18A}" srcOrd="0" destOrd="0" presId="urn:microsoft.com/office/officeart/2008/layout/LinedList"/>
    <dgm:cxn modelId="{0556F5BA-9110-477C-92F2-F68053188791}" srcId="{789F15E4-E11D-4562-B42C-915743EDAB8F}" destId="{88AFE03D-E29E-44F3-8C03-B583B245FC0B}" srcOrd="1" destOrd="0" parTransId="{7C3C8E33-4518-46F1-84D9-1BF240F17B25}" sibTransId="{81E9035A-1882-4429-8848-FACCA81A9F37}"/>
    <dgm:cxn modelId="{091479BD-42E4-42DD-AF41-3DE90D88F8E6}" type="presOf" srcId="{1203ECA0-03CB-4A80-A3A1-29BCEFCA2845}" destId="{D53C31D3-36B7-42B3-8C21-CD960BAF149C}" srcOrd="0" destOrd="0" presId="urn:microsoft.com/office/officeart/2008/layout/LinedList"/>
    <dgm:cxn modelId="{2B5A1AC5-8179-4BAB-9051-F4FDB78F79D1}" srcId="{DA536158-7399-4EA7-83C5-35AD83E3E45D}" destId="{98A9836E-5449-427B-AAE3-73722B938267}" srcOrd="2" destOrd="0" parTransId="{35DB43C3-F8A3-4C87-ADFB-5D7F871CAF70}" sibTransId="{F4B46D3E-7C25-40E9-8CE4-9DDE6EBB4FF5}"/>
    <dgm:cxn modelId="{A7FCB1EA-1C99-4580-9483-A931F92BF486}" type="presOf" srcId="{C3B3B561-6FDC-4BBF-A718-8D6CB45023C2}" destId="{020BCE6C-1EB2-49DA-B400-14A7BD847F63}" srcOrd="0" destOrd="0" presId="urn:microsoft.com/office/officeart/2008/layout/LinedList"/>
    <dgm:cxn modelId="{7ABCEFEA-7FE1-4C1B-8F01-371072593C33}" type="presOf" srcId="{F924B622-8A9B-428F-A443-81A425ABDE0F}" destId="{B60F949B-0582-479B-92DB-BDDDAF4B71CC}" srcOrd="0" destOrd="0" presId="urn:microsoft.com/office/officeart/2008/layout/LinedList"/>
    <dgm:cxn modelId="{036705F7-8F04-4A0F-9932-596A153ADC20}" type="presOf" srcId="{2968E2DD-35F5-4421-88B2-107A157D98DA}" destId="{FCEDBA65-DEBB-4538-8105-F9ACADAD0E61}" srcOrd="0" destOrd="0" presId="urn:microsoft.com/office/officeart/2008/layout/LinedList"/>
    <dgm:cxn modelId="{10FFB245-6061-4ABF-A935-4368BF1121EB}" type="presParOf" srcId="{799263C8-6116-4498-AE3E-FD5C9906193D}" destId="{B5778BA2-10CC-45CD-8CAA-3670CA113728}" srcOrd="0" destOrd="0" presId="urn:microsoft.com/office/officeart/2008/layout/LinedList"/>
    <dgm:cxn modelId="{0F814DF9-C02C-46BE-893A-CBD157F5C451}" type="presParOf" srcId="{799263C8-6116-4498-AE3E-FD5C9906193D}" destId="{C0DDFBC3-8F36-43E8-90A3-6815233DA8C8}" srcOrd="1" destOrd="0" presId="urn:microsoft.com/office/officeart/2008/layout/LinedList"/>
    <dgm:cxn modelId="{4DC226EE-DAC6-4904-A6C8-AF134DA2E1DC}" type="presParOf" srcId="{C0DDFBC3-8F36-43E8-90A3-6815233DA8C8}" destId="{B60F949B-0582-479B-92DB-BDDDAF4B71CC}" srcOrd="0" destOrd="0" presId="urn:microsoft.com/office/officeart/2008/layout/LinedList"/>
    <dgm:cxn modelId="{34A5A44D-AB20-414C-AF01-5F5E5203E527}" type="presParOf" srcId="{C0DDFBC3-8F36-43E8-90A3-6815233DA8C8}" destId="{85854AB3-E59C-48BD-9FE8-0151C23D1785}" srcOrd="1" destOrd="0" presId="urn:microsoft.com/office/officeart/2008/layout/LinedList"/>
    <dgm:cxn modelId="{6DA54CD3-067B-4038-96CB-5CE653E3EFAF}" type="presParOf" srcId="{85854AB3-E59C-48BD-9FE8-0151C23D1785}" destId="{AA3EE4A7-AF4E-46ED-83C7-6F1B5DB44B60}" srcOrd="0" destOrd="0" presId="urn:microsoft.com/office/officeart/2008/layout/LinedList"/>
    <dgm:cxn modelId="{F6A268AD-099F-4B31-85C4-5CFF96D51D5C}" type="presParOf" srcId="{85854AB3-E59C-48BD-9FE8-0151C23D1785}" destId="{B584E773-ADD8-41BA-B33F-894DB69CFF6F}" srcOrd="1" destOrd="0" presId="urn:microsoft.com/office/officeart/2008/layout/LinedList"/>
    <dgm:cxn modelId="{E29B978B-88D0-4842-B0E9-22B2DC7E5FF3}" type="presParOf" srcId="{B584E773-ADD8-41BA-B33F-894DB69CFF6F}" destId="{B18B1E12-86B8-4B5E-B2C0-B167559EE2C8}" srcOrd="0" destOrd="0" presId="urn:microsoft.com/office/officeart/2008/layout/LinedList"/>
    <dgm:cxn modelId="{F8070421-F114-4A52-B854-057008B30A13}" type="presParOf" srcId="{B584E773-ADD8-41BA-B33F-894DB69CFF6F}" destId="{020BCE6C-1EB2-49DA-B400-14A7BD847F63}" srcOrd="1" destOrd="0" presId="urn:microsoft.com/office/officeart/2008/layout/LinedList"/>
    <dgm:cxn modelId="{7B93F0EF-3503-44D3-9E5F-50FCC7386B16}" type="presParOf" srcId="{B584E773-ADD8-41BA-B33F-894DB69CFF6F}" destId="{6B384D4A-6D5A-4B3C-9A2D-8BB2D3D525EF}" srcOrd="2" destOrd="0" presId="urn:microsoft.com/office/officeart/2008/layout/LinedList"/>
    <dgm:cxn modelId="{A1E8EAE5-8A00-4EA3-A25A-58C483A10F6D}" type="presParOf" srcId="{85854AB3-E59C-48BD-9FE8-0151C23D1785}" destId="{E646B135-B697-4976-9276-4562F7EB0265}" srcOrd="2" destOrd="0" presId="urn:microsoft.com/office/officeart/2008/layout/LinedList"/>
    <dgm:cxn modelId="{E7646FD0-70BF-4060-ABE3-8906329EB5D3}" type="presParOf" srcId="{85854AB3-E59C-48BD-9FE8-0151C23D1785}" destId="{C527533D-6711-4049-A5D7-5B59D0C3416D}" srcOrd="3" destOrd="0" presId="urn:microsoft.com/office/officeart/2008/layout/LinedList"/>
    <dgm:cxn modelId="{4D36552E-C195-4DD7-9A29-E30F07464729}" type="presParOf" srcId="{85854AB3-E59C-48BD-9FE8-0151C23D1785}" destId="{823ED93B-94DE-4116-91F6-E65A98BB6B57}" srcOrd="4" destOrd="0" presId="urn:microsoft.com/office/officeart/2008/layout/LinedList"/>
    <dgm:cxn modelId="{499D5713-3AD2-4C97-B540-AA69B6A6B23E}" type="presParOf" srcId="{823ED93B-94DE-4116-91F6-E65A98BB6B57}" destId="{6F942775-AE63-470E-B46F-592009C4DA49}" srcOrd="0" destOrd="0" presId="urn:microsoft.com/office/officeart/2008/layout/LinedList"/>
    <dgm:cxn modelId="{9397F3F1-481D-496E-AA6D-8123F783A052}" type="presParOf" srcId="{823ED93B-94DE-4116-91F6-E65A98BB6B57}" destId="{FCEDBA65-DEBB-4538-8105-F9ACADAD0E61}" srcOrd="1" destOrd="0" presId="urn:microsoft.com/office/officeart/2008/layout/LinedList"/>
    <dgm:cxn modelId="{E603E6DB-EEDC-4A2D-A208-B846BB7A1A54}" type="presParOf" srcId="{823ED93B-94DE-4116-91F6-E65A98BB6B57}" destId="{66E2D7A3-2DE6-4C19-9101-4F6726734F9F}" srcOrd="2" destOrd="0" presId="urn:microsoft.com/office/officeart/2008/layout/LinedList"/>
    <dgm:cxn modelId="{17E80655-BDB4-4CCA-9F9E-1DA11CBEC3D0}" type="presParOf" srcId="{85854AB3-E59C-48BD-9FE8-0151C23D1785}" destId="{DF244CB4-BBCF-40AC-8D1C-27AADAB96168}" srcOrd="5" destOrd="0" presId="urn:microsoft.com/office/officeart/2008/layout/LinedList"/>
    <dgm:cxn modelId="{360F775F-2699-460D-9469-2DDDB26592F9}" type="presParOf" srcId="{85854AB3-E59C-48BD-9FE8-0151C23D1785}" destId="{B8579C08-56B7-4865-9CED-FF874DE1DC2D}" srcOrd="6" destOrd="0" presId="urn:microsoft.com/office/officeart/2008/layout/LinedList"/>
    <dgm:cxn modelId="{E6F3AB9E-275A-44C3-BDD2-D21ED1F0B4D3}" type="presParOf" srcId="{799263C8-6116-4498-AE3E-FD5C9906193D}" destId="{FB11D76E-CB88-4B12-9A7A-5984732FD213}" srcOrd="2" destOrd="0" presId="urn:microsoft.com/office/officeart/2008/layout/LinedList"/>
    <dgm:cxn modelId="{D5F971B3-5743-4F44-8E83-6FD06100D1BD}" type="presParOf" srcId="{799263C8-6116-4498-AE3E-FD5C9906193D}" destId="{68422B0C-C06A-41F1-8CF0-EED0F1E2663E}" srcOrd="3" destOrd="0" presId="urn:microsoft.com/office/officeart/2008/layout/LinedList"/>
    <dgm:cxn modelId="{E71EE107-0772-4095-8FB8-371BC31548FC}" type="presParOf" srcId="{68422B0C-C06A-41F1-8CF0-EED0F1E2663E}" destId="{6318436E-0F73-41BA-89A9-C59458ABA18A}" srcOrd="0" destOrd="0" presId="urn:microsoft.com/office/officeart/2008/layout/LinedList"/>
    <dgm:cxn modelId="{6BDFF824-1DAB-4594-87EB-CA0F7981C2F2}" type="presParOf" srcId="{68422B0C-C06A-41F1-8CF0-EED0F1E2663E}" destId="{12099130-C58F-41DA-9A76-3B24E366C0C0}" srcOrd="1" destOrd="0" presId="urn:microsoft.com/office/officeart/2008/layout/LinedList"/>
    <dgm:cxn modelId="{97DBB9AB-769A-4CD4-8555-F34D27515421}" type="presParOf" srcId="{12099130-C58F-41DA-9A76-3B24E366C0C0}" destId="{A3F2B801-6E68-49B3-9C15-13D629039CF9}" srcOrd="0" destOrd="0" presId="urn:microsoft.com/office/officeart/2008/layout/LinedList"/>
    <dgm:cxn modelId="{CF227FF5-296E-4538-AA17-F319FE9DEE75}" type="presParOf" srcId="{12099130-C58F-41DA-9A76-3B24E366C0C0}" destId="{22C3108A-F65A-46AB-93FA-795B456FC52D}" srcOrd="1" destOrd="0" presId="urn:microsoft.com/office/officeart/2008/layout/LinedList"/>
    <dgm:cxn modelId="{72605E06-D5DA-4552-9ED7-51F413A802B5}" type="presParOf" srcId="{22C3108A-F65A-46AB-93FA-795B456FC52D}" destId="{F785A979-1DD9-4CAA-A9D5-3BAA7B05A404}" srcOrd="0" destOrd="0" presId="urn:microsoft.com/office/officeart/2008/layout/LinedList"/>
    <dgm:cxn modelId="{DAC07142-697D-47CC-BF4A-9720080267A7}" type="presParOf" srcId="{22C3108A-F65A-46AB-93FA-795B456FC52D}" destId="{2C4F019F-4578-42C8-A823-075CCD8C3C30}" srcOrd="1" destOrd="0" presId="urn:microsoft.com/office/officeart/2008/layout/LinedList"/>
    <dgm:cxn modelId="{AED52F2E-BEF7-4BA1-8983-C2187C720103}" type="presParOf" srcId="{22C3108A-F65A-46AB-93FA-795B456FC52D}" destId="{F3473952-27DC-4508-A378-4B27B7538CBA}" srcOrd="2" destOrd="0" presId="urn:microsoft.com/office/officeart/2008/layout/LinedList"/>
    <dgm:cxn modelId="{A592992B-2183-42BE-862B-C40B9B2D402E}" type="presParOf" srcId="{12099130-C58F-41DA-9A76-3B24E366C0C0}" destId="{1A4A5882-4DCF-47AA-B450-B7C8F45B99A9}" srcOrd="2" destOrd="0" presId="urn:microsoft.com/office/officeart/2008/layout/LinedList"/>
    <dgm:cxn modelId="{B23950C5-697C-47D5-B375-313D1FAC5255}" type="presParOf" srcId="{12099130-C58F-41DA-9A76-3B24E366C0C0}" destId="{D0EAB9BF-B951-499B-92D9-3863657C1691}" srcOrd="3" destOrd="0" presId="urn:microsoft.com/office/officeart/2008/layout/LinedList"/>
    <dgm:cxn modelId="{6864BBDF-6863-4DA0-A797-B89ACA147124}" type="presParOf" srcId="{12099130-C58F-41DA-9A76-3B24E366C0C0}" destId="{EE2BD4EF-DC3E-46FE-8D07-93118A41DC1D}" srcOrd="4" destOrd="0" presId="urn:microsoft.com/office/officeart/2008/layout/LinedList"/>
    <dgm:cxn modelId="{6931C3BC-173E-4ACC-B668-4E813100F607}" type="presParOf" srcId="{EE2BD4EF-DC3E-46FE-8D07-93118A41DC1D}" destId="{7E7B0594-080A-49CE-9DC4-9A15E98D611F}" srcOrd="0" destOrd="0" presId="urn:microsoft.com/office/officeart/2008/layout/LinedList"/>
    <dgm:cxn modelId="{61ABE954-8CCF-466C-934E-9979F72D632D}" type="presParOf" srcId="{EE2BD4EF-DC3E-46FE-8D07-93118A41DC1D}" destId="{BD568AC2-8C64-482B-974E-686C927A0F4B}" srcOrd="1" destOrd="0" presId="urn:microsoft.com/office/officeart/2008/layout/LinedList"/>
    <dgm:cxn modelId="{779E35C0-F8BA-42FB-8CE0-DE56EAB20962}" type="presParOf" srcId="{EE2BD4EF-DC3E-46FE-8D07-93118A41DC1D}" destId="{69D97CF3-BFBB-4260-BD7F-6797472668DC}" srcOrd="2" destOrd="0" presId="urn:microsoft.com/office/officeart/2008/layout/LinedList"/>
    <dgm:cxn modelId="{2BBF2F56-78A0-42F3-B3EB-425445AFA136}" type="presParOf" srcId="{12099130-C58F-41DA-9A76-3B24E366C0C0}" destId="{F8510F42-7417-4DF8-82FC-A7A7DA4BF161}" srcOrd="5" destOrd="0" presId="urn:microsoft.com/office/officeart/2008/layout/LinedList"/>
    <dgm:cxn modelId="{14267448-5786-4881-B73D-E43AC27A0F65}" type="presParOf" srcId="{12099130-C58F-41DA-9A76-3B24E366C0C0}" destId="{F23B2F01-90AA-41B3-B673-1DDFE6A6A582}" srcOrd="6" destOrd="0" presId="urn:microsoft.com/office/officeart/2008/layout/LinedList"/>
    <dgm:cxn modelId="{B03639B0-D2D9-4602-AD59-2C6CE5081AB6}" type="presParOf" srcId="{799263C8-6116-4498-AE3E-FD5C9906193D}" destId="{406F68D9-336F-4541-9CB6-8674D4351812}" srcOrd="4" destOrd="0" presId="urn:microsoft.com/office/officeart/2008/layout/LinedList"/>
    <dgm:cxn modelId="{67D264DE-7852-4D48-9977-99C8BEB95D99}" type="presParOf" srcId="{799263C8-6116-4498-AE3E-FD5C9906193D}" destId="{A17CDAC2-72E7-475C-9A4E-DB52F88FEB8A}" srcOrd="5" destOrd="0" presId="urn:microsoft.com/office/officeart/2008/layout/LinedList"/>
    <dgm:cxn modelId="{E553293C-992A-4B42-84CC-521150BE979C}" type="presParOf" srcId="{A17CDAC2-72E7-475C-9A4E-DB52F88FEB8A}" destId="{5EF3B7C2-7FC6-4389-9981-E3C1FFB7D76A}" srcOrd="0" destOrd="0" presId="urn:microsoft.com/office/officeart/2008/layout/LinedList"/>
    <dgm:cxn modelId="{1596EEE0-D4DD-4042-8C57-2E8ED5A3C4D7}" type="presParOf" srcId="{A17CDAC2-72E7-475C-9A4E-DB52F88FEB8A}" destId="{01E66091-FC40-4013-A382-14A05F7B5D4C}" srcOrd="1" destOrd="0" presId="urn:microsoft.com/office/officeart/2008/layout/LinedList"/>
    <dgm:cxn modelId="{F5ACAB44-E312-4697-A6CD-CCAFE38EFA09}" type="presParOf" srcId="{01E66091-FC40-4013-A382-14A05F7B5D4C}" destId="{C767E77B-174D-4EBD-ABFD-F3C941548C50}" srcOrd="0" destOrd="0" presId="urn:microsoft.com/office/officeart/2008/layout/LinedList"/>
    <dgm:cxn modelId="{BF411ED3-93B1-4398-ADFE-CCD81844B35D}" type="presParOf" srcId="{01E66091-FC40-4013-A382-14A05F7B5D4C}" destId="{B4494244-9930-47DD-8920-8D16394C857B}" srcOrd="1" destOrd="0" presId="urn:microsoft.com/office/officeart/2008/layout/LinedList"/>
    <dgm:cxn modelId="{7B05FB78-7B2A-4DBA-A631-02D99523EC26}" type="presParOf" srcId="{B4494244-9930-47DD-8920-8D16394C857B}" destId="{E24B93FC-396D-4456-93ED-0EA61D176FD6}" srcOrd="0" destOrd="0" presId="urn:microsoft.com/office/officeart/2008/layout/LinedList"/>
    <dgm:cxn modelId="{954B1315-77F0-4938-BBA0-0A57D123D8B8}" type="presParOf" srcId="{B4494244-9930-47DD-8920-8D16394C857B}" destId="{D53C31D3-36B7-42B3-8C21-CD960BAF149C}" srcOrd="1" destOrd="0" presId="urn:microsoft.com/office/officeart/2008/layout/LinedList"/>
    <dgm:cxn modelId="{CA022045-F7AA-432C-B9EB-5F76F017D350}" type="presParOf" srcId="{B4494244-9930-47DD-8920-8D16394C857B}" destId="{FDF532CD-5384-4A58-B0EF-C29DA2F05BFE}" srcOrd="2" destOrd="0" presId="urn:microsoft.com/office/officeart/2008/layout/LinedList"/>
    <dgm:cxn modelId="{3A5896BA-8C17-42A6-BB88-77113A5EF13E}" type="presParOf" srcId="{01E66091-FC40-4013-A382-14A05F7B5D4C}" destId="{37C53259-A63D-4F7D-9D57-A4B5D2BBD1FD}" srcOrd="2" destOrd="0" presId="urn:microsoft.com/office/officeart/2008/layout/LinedList"/>
    <dgm:cxn modelId="{355B2427-B82E-441A-B708-474E997A2C07}" type="presParOf" srcId="{01E66091-FC40-4013-A382-14A05F7B5D4C}" destId="{48AD4AEB-CE6E-4C31-A5AF-3E77EC204D8B}"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87AE32-4CC0-45D8-8AB4-C66E6C633B6A}"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5D2763B6-35C5-4939-BC01-1EDF43A5BAC1}">
      <dgm:prSet/>
      <dgm:spPr/>
      <dgm:t>
        <a:bodyPr/>
        <a:lstStyle/>
        <a:p>
          <a:r>
            <a:rPr lang="en-US" dirty="0"/>
            <a:t>Avanade's GitHub Enterprise EMU account</a:t>
          </a:r>
        </a:p>
      </dgm:t>
    </dgm:pt>
    <dgm:pt modelId="{9B1EE3D2-37AD-48C1-A85C-BD630BFE8FDA}" type="parTrans" cxnId="{6F63249B-F579-4D69-9757-C7FB7FAA3210}">
      <dgm:prSet/>
      <dgm:spPr/>
      <dgm:t>
        <a:bodyPr/>
        <a:lstStyle/>
        <a:p>
          <a:endParaRPr lang="en-US"/>
        </a:p>
      </dgm:t>
    </dgm:pt>
    <dgm:pt modelId="{20212C3A-389D-461E-A296-38A019D823FF}" type="sibTrans" cxnId="{6F63249B-F579-4D69-9757-C7FB7FAA3210}">
      <dgm:prSet/>
      <dgm:spPr/>
      <dgm:t>
        <a:bodyPr/>
        <a:lstStyle/>
        <a:p>
          <a:endParaRPr lang="en-US"/>
        </a:p>
      </dgm:t>
    </dgm:pt>
    <dgm:pt modelId="{BEDD9DF7-B932-4538-9815-51456FE58E69}">
      <dgm:prSet/>
      <dgm:spPr/>
      <dgm:t>
        <a:bodyPr/>
        <a:lstStyle/>
        <a:p>
          <a:r>
            <a:rPr lang="en-US" dirty="0">
              <a:hlinkClick xmlns:r="http://schemas.openxmlformats.org/officeDocument/2006/relationships" r:id="rId1"/>
            </a:rPr>
            <a:t>https://github.com/enterprises/avanade-internal/</a:t>
          </a:r>
          <a:endParaRPr lang="en-US" dirty="0"/>
        </a:p>
      </dgm:t>
    </dgm:pt>
    <dgm:pt modelId="{81CF50E8-56A2-40AF-B195-BCB52B42C9C0}" type="parTrans" cxnId="{A51E2A86-B190-4D97-AB06-B20BA900DD20}">
      <dgm:prSet/>
      <dgm:spPr/>
      <dgm:t>
        <a:bodyPr/>
        <a:lstStyle/>
        <a:p>
          <a:endParaRPr lang="en-US"/>
        </a:p>
      </dgm:t>
    </dgm:pt>
    <dgm:pt modelId="{36813F71-96DC-4BA6-BE7C-F186B3B35F36}" type="sibTrans" cxnId="{A51E2A86-B190-4D97-AB06-B20BA900DD20}">
      <dgm:prSet/>
      <dgm:spPr/>
      <dgm:t>
        <a:bodyPr/>
        <a:lstStyle/>
        <a:p>
          <a:endParaRPr lang="en-US"/>
        </a:p>
      </dgm:t>
    </dgm:pt>
    <dgm:pt modelId="{AA18EC68-C8D1-4815-8E4C-3CC8D522CBF6}">
      <dgm:prSet/>
      <dgm:spPr/>
      <dgm:t>
        <a:bodyPr/>
        <a:lstStyle/>
        <a:p>
          <a:r>
            <a:rPr lang="en-CA" dirty="0"/>
            <a:t>GitHub Enterprise channel in Modern Engineering MS Teams </a:t>
          </a:r>
          <a:r>
            <a:rPr lang="en-CA" dirty="0">
              <a:hlinkClick xmlns:r="http://schemas.openxmlformats.org/officeDocument/2006/relationships" r:id="rId2"/>
            </a:rPr>
            <a:t>link</a:t>
          </a:r>
          <a:endParaRPr lang="en-US" dirty="0"/>
        </a:p>
      </dgm:t>
    </dgm:pt>
    <dgm:pt modelId="{CCD76CD1-51B3-4F08-9482-67887EB41277}" type="parTrans" cxnId="{EB5D8A79-675C-49C4-A8C0-F88C38D29326}">
      <dgm:prSet/>
      <dgm:spPr/>
      <dgm:t>
        <a:bodyPr/>
        <a:lstStyle/>
        <a:p>
          <a:endParaRPr lang="en-US"/>
        </a:p>
      </dgm:t>
    </dgm:pt>
    <dgm:pt modelId="{902021D2-F2C8-4062-A457-07AEA72D5F29}" type="sibTrans" cxnId="{EB5D8A79-675C-49C4-A8C0-F88C38D29326}">
      <dgm:prSet/>
      <dgm:spPr/>
      <dgm:t>
        <a:bodyPr/>
        <a:lstStyle/>
        <a:p>
          <a:endParaRPr lang="en-US"/>
        </a:p>
      </dgm:t>
    </dgm:pt>
    <dgm:pt modelId="{7C061AB5-18AC-40C8-ADC1-711F8D472180}">
      <dgm:prSet/>
      <dgm:spPr/>
      <dgm:t>
        <a:bodyPr/>
        <a:lstStyle/>
        <a:p>
          <a:r>
            <a:rPr lang="en-CA" dirty="0"/>
            <a:t>Rollout Q4 2021</a:t>
          </a:r>
          <a:endParaRPr lang="en-US" dirty="0"/>
        </a:p>
      </dgm:t>
    </dgm:pt>
    <dgm:pt modelId="{3DC3D15C-2F61-4EDB-8A40-F49786AF27AB}" type="parTrans" cxnId="{6AE907CA-2AC3-4C7F-88D2-7112DC7B08DD}">
      <dgm:prSet/>
      <dgm:spPr/>
      <dgm:t>
        <a:bodyPr/>
        <a:lstStyle/>
        <a:p>
          <a:endParaRPr lang="en-US"/>
        </a:p>
      </dgm:t>
    </dgm:pt>
    <dgm:pt modelId="{0DC4C978-4A12-4DC5-B5E9-93E3E86DFF23}" type="sibTrans" cxnId="{6AE907CA-2AC3-4C7F-88D2-7112DC7B08DD}">
      <dgm:prSet/>
      <dgm:spPr/>
      <dgm:t>
        <a:bodyPr/>
        <a:lstStyle/>
        <a:p>
          <a:endParaRPr lang="en-US"/>
        </a:p>
      </dgm:t>
    </dgm:pt>
    <dgm:pt modelId="{1BFACD06-BE9C-4606-89AA-E17B1FFE15DA}">
      <dgm:prSet/>
      <dgm:spPr/>
      <dgm:t>
        <a:bodyPr/>
        <a:lstStyle/>
        <a:p>
          <a:r>
            <a:rPr lang="en-US"/>
            <a:t>Security review completed</a:t>
          </a:r>
        </a:p>
      </dgm:t>
    </dgm:pt>
    <dgm:pt modelId="{72167495-7BC7-42AB-B004-67F40187CD43}" type="parTrans" cxnId="{B69F5EED-72DD-4CE5-A060-231D5145147D}">
      <dgm:prSet/>
      <dgm:spPr/>
      <dgm:t>
        <a:bodyPr/>
        <a:lstStyle/>
        <a:p>
          <a:endParaRPr lang="en-US"/>
        </a:p>
      </dgm:t>
    </dgm:pt>
    <dgm:pt modelId="{729727C3-FCF2-4CFD-8BAC-59E8A6271153}" type="sibTrans" cxnId="{B69F5EED-72DD-4CE5-A060-231D5145147D}">
      <dgm:prSet/>
      <dgm:spPr/>
      <dgm:t>
        <a:bodyPr/>
        <a:lstStyle/>
        <a:p>
          <a:endParaRPr lang="en-US"/>
        </a:p>
      </dgm:t>
    </dgm:pt>
    <dgm:pt modelId="{38BADAA6-5AEC-4EB5-A76D-6C4CF74197B6}">
      <dgm:prSet/>
      <dgm:spPr/>
      <dgm:t>
        <a:bodyPr/>
        <a:lstStyle/>
        <a:p>
          <a:r>
            <a:rPr lang="en-US"/>
            <a:t>Remediation tasks that are being worked through</a:t>
          </a:r>
        </a:p>
      </dgm:t>
    </dgm:pt>
    <dgm:pt modelId="{C6EEBAE5-8673-4E63-A75D-9304F9E8C8CD}" type="parTrans" cxnId="{53770327-D6B6-4E2D-93F5-9DA5EBC1EFAB}">
      <dgm:prSet/>
      <dgm:spPr/>
      <dgm:t>
        <a:bodyPr/>
        <a:lstStyle/>
        <a:p>
          <a:endParaRPr lang="en-US"/>
        </a:p>
      </dgm:t>
    </dgm:pt>
    <dgm:pt modelId="{D11FA45E-F057-492A-BD8C-498BA6C91179}" type="sibTrans" cxnId="{53770327-D6B6-4E2D-93F5-9DA5EBC1EFAB}">
      <dgm:prSet/>
      <dgm:spPr/>
      <dgm:t>
        <a:bodyPr/>
        <a:lstStyle/>
        <a:p>
          <a:endParaRPr lang="en-US"/>
        </a:p>
      </dgm:t>
    </dgm:pt>
    <dgm:pt modelId="{9BDFF752-4640-4C8E-8DE4-EC97746E6DD3}">
      <dgm:prSet/>
      <dgm:spPr/>
      <dgm:t>
        <a:bodyPr/>
        <a:lstStyle/>
        <a:p>
          <a:r>
            <a:rPr lang="en-CA"/>
            <a:t>Avanade’s public facing GitHub account</a:t>
          </a:r>
          <a:endParaRPr lang="en-US"/>
        </a:p>
      </dgm:t>
    </dgm:pt>
    <dgm:pt modelId="{FA184BA9-1E49-409D-80A8-188326ECDF19}" type="parTrans" cxnId="{BC27A634-1300-422B-9113-CA56F6A7413B}">
      <dgm:prSet/>
      <dgm:spPr/>
      <dgm:t>
        <a:bodyPr/>
        <a:lstStyle/>
        <a:p>
          <a:endParaRPr lang="en-US"/>
        </a:p>
      </dgm:t>
    </dgm:pt>
    <dgm:pt modelId="{0C7CC48B-73D8-4E30-9EFD-86168B151EC2}" type="sibTrans" cxnId="{BC27A634-1300-422B-9113-CA56F6A7413B}">
      <dgm:prSet/>
      <dgm:spPr/>
      <dgm:t>
        <a:bodyPr/>
        <a:lstStyle/>
        <a:p>
          <a:endParaRPr lang="en-US"/>
        </a:p>
      </dgm:t>
    </dgm:pt>
    <dgm:pt modelId="{6E523289-96CE-4123-92CE-59DE8C3197C2}">
      <dgm:prSet/>
      <dgm:spPr/>
      <dgm:t>
        <a:bodyPr/>
        <a:lstStyle/>
        <a:p>
          <a:r>
            <a:rPr lang="en-CA">
              <a:hlinkClick xmlns:r="http://schemas.openxmlformats.org/officeDocument/2006/relationships" r:id="rId3"/>
            </a:rPr>
            <a:t>https://github.com/avanade</a:t>
          </a:r>
          <a:endParaRPr lang="en-US"/>
        </a:p>
      </dgm:t>
    </dgm:pt>
    <dgm:pt modelId="{E892FAF1-9AD5-4EF0-9D8F-5C7FFF98DCA8}" type="parTrans" cxnId="{DFD095D6-03E9-45F4-8CBA-A03C4E2C6167}">
      <dgm:prSet/>
      <dgm:spPr/>
      <dgm:t>
        <a:bodyPr/>
        <a:lstStyle/>
        <a:p>
          <a:endParaRPr lang="en-US"/>
        </a:p>
      </dgm:t>
    </dgm:pt>
    <dgm:pt modelId="{6DD71DA0-814A-481E-90D2-A4EE7C083525}" type="sibTrans" cxnId="{DFD095D6-03E9-45F4-8CBA-A03C4E2C6167}">
      <dgm:prSet/>
      <dgm:spPr/>
      <dgm:t>
        <a:bodyPr/>
        <a:lstStyle/>
        <a:p>
          <a:endParaRPr lang="en-US"/>
        </a:p>
      </dgm:t>
    </dgm:pt>
    <dgm:pt modelId="{771E8402-2BAA-4A35-894F-22652DC7EFAA}" type="pres">
      <dgm:prSet presAssocID="{AA87AE32-4CC0-45D8-8AB4-C66E6C633B6A}" presName="linear" presStyleCnt="0">
        <dgm:presLayoutVars>
          <dgm:animLvl val="lvl"/>
          <dgm:resizeHandles val="exact"/>
        </dgm:presLayoutVars>
      </dgm:prSet>
      <dgm:spPr/>
    </dgm:pt>
    <dgm:pt modelId="{D5BAC2EF-62EF-4DA0-AA99-9D3B81648C74}" type="pres">
      <dgm:prSet presAssocID="{5D2763B6-35C5-4939-BC01-1EDF43A5BAC1}" presName="parentText" presStyleLbl="node1" presStyleIdx="0" presStyleCnt="2">
        <dgm:presLayoutVars>
          <dgm:chMax val="0"/>
          <dgm:bulletEnabled val="1"/>
        </dgm:presLayoutVars>
      </dgm:prSet>
      <dgm:spPr/>
    </dgm:pt>
    <dgm:pt modelId="{FD63F8DD-4A9C-445E-893A-D1DB34A84AC3}" type="pres">
      <dgm:prSet presAssocID="{5D2763B6-35C5-4939-BC01-1EDF43A5BAC1}" presName="childText" presStyleLbl="revTx" presStyleIdx="0" presStyleCnt="2">
        <dgm:presLayoutVars>
          <dgm:bulletEnabled val="1"/>
        </dgm:presLayoutVars>
      </dgm:prSet>
      <dgm:spPr/>
    </dgm:pt>
    <dgm:pt modelId="{1AF69498-75E5-4324-9AE9-7515353D257F}" type="pres">
      <dgm:prSet presAssocID="{9BDFF752-4640-4C8E-8DE4-EC97746E6DD3}" presName="parentText" presStyleLbl="node1" presStyleIdx="1" presStyleCnt="2">
        <dgm:presLayoutVars>
          <dgm:chMax val="0"/>
          <dgm:bulletEnabled val="1"/>
        </dgm:presLayoutVars>
      </dgm:prSet>
      <dgm:spPr/>
    </dgm:pt>
    <dgm:pt modelId="{AC189181-DC9B-420A-AD05-EF9C446C9336}" type="pres">
      <dgm:prSet presAssocID="{9BDFF752-4640-4C8E-8DE4-EC97746E6DD3}" presName="childText" presStyleLbl="revTx" presStyleIdx="1" presStyleCnt="2">
        <dgm:presLayoutVars>
          <dgm:bulletEnabled val="1"/>
        </dgm:presLayoutVars>
      </dgm:prSet>
      <dgm:spPr/>
    </dgm:pt>
  </dgm:ptLst>
  <dgm:cxnLst>
    <dgm:cxn modelId="{44D15806-BF7D-4C93-B163-7C835EF6821B}" type="presOf" srcId="{38BADAA6-5AEC-4EB5-A76D-6C4CF74197B6}" destId="{FD63F8DD-4A9C-445E-893A-D1DB34A84AC3}" srcOrd="0" destOrd="4" presId="urn:microsoft.com/office/officeart/2005/8/layout/vList2"/>
    <dgm:cxn modelId="{9639FD0A-CC46-447D-B7D3-49DA566E3929}" type="presOf" srcId="{5D2763B6-35C5-4939-BC01-1EDF43A5BAC1}" destId="{D5BAC2EF-62EF-4DA0-AA99-9D3B81648C74}" srcOrd="0" destOrd="0" presId="urn:microsoft.com/office/officeart/2005/8/layout/vList2"/>
    <dgm:cxn modelId="{53770327-D6B6-4E2D-93F5-9DA5EBC1EFAB}" srcId="{7C061AB5-18AC-40C8-ADC1-711F8D472180}" destId="{38BADAA6-5AEC-4EB5-A76D-6C4CF74197B6}" srcOrd="1" destOrd="0" parTransId="{C6EEBAE5-8673-4E63-A75D-9304F9E8C8CD}" sibTransId="{D11FA45E-F057-492A-BD8C-498BA6C91179}"/>
    <dgm:cxn modelId="{40F1ED29-4080-4FC9-8ED8-D71FEECC865C}" type="presOf" srcId="{6E523289-96CE-4123-92CE-59DE8C3197C2}" destId="{AC189181-DC9B-420A-AD05-EF9C446C9336}" srcOrd="0" destOrd="0" presId="urn:microsoft.com/office/officeart/2005/8/layout/vList2"/>
    <dgm:cxn modelId="{64C8FB2A-8DD3-4626-B2CD-0AF355D91E0D}" type="presOf" srcId="{1BFACD06-BE9C-4606-89AA-E17B1FFE15DA}" destId="{FD63F8DD-4A9C-445E-893A-D1DB34A84AC3}" srcOrd="0" destOrd="3" presId="urn:microsoft.com/office/officeart/2005/8/layout/vList2"/>
    <dgm:cxn modelId="{8AF8D031-F54B-4E5D-8193-B73FC20CF037}" type="presOf" srcId="{7C061AB5-18AC-40C8-ADC1-711F8D472180}" destId="{FD63F8DD-4A9C-445E-893A-D1DB34A84AC3}" srcOrd="0" destOrd="2" presId="urn:microsoft.com/office/officeart/2005/8/layout/vList2"/>
    <dgm:cxn modelId="{BC27A634-1300-422B-9113-CA56F6A7413B}" srcId="{AA87AE32-4CC0-45D8-8AB4-C66E6C633B6A}" destId="{9BDFF752-4640-4C8E-8DE4-EC97746E6DD3}" srcOrd="1" destOrd="0" parTransId="{FA184BA9-1E49-409D-80A8-188326ECDF19}" sibTransId="{0C7CC48B-73D8-4E30-9EFD-86168B151EC2}"/>
    <dgm:cxn modelId="{E3F26073-6668-4185-99C1-78AF44DF15E7}" type="presOf" srcId="{AA18EC68-C8D1-4815-8E4C-3CC8D522CBF6}" destId="{FD63F8DD-4A9C-445E-893A-D1DB34A84AC3}" srcOrd="0" destOrd="1" presId="urn:microsoft.com/office/officeart/2005/8/layout/vList2"/>
    <dgm:cxn modelId="{EB5D8A79-675C-49C4-A8C0-F88C38D29326}" srcId="{5D2763B6-35C5-4939-BC01-1EDF43A5BAC1}" destId="{AA18EC68-C8D1-4815-8E4C-3CC8D522CBF6}" srcOrd="1" destOrd="0" parTransId="{CCD76CD1-51B3-4F08-9482-67887EB41277}" sibTransId="{902021D2-F2C8-4062-A457-07AEA72D5F29}"/>
    <dgm:cxn modelId="{63D30A7A-F07B-475D-B702-43F745EC9FA5}" type="presOf" srcId="{9BDFF752-4640-4C8E-8DE4-EC97746E6DD3}" destId="{1AF69498-75E5-4324-9AE9-7515353D257F}" srcOrd="0" destOrd="0" presId="urn:microsoft.com/office/officeart/2005/8/layout/vList2"/>
    <dgm:cxn modelId="{A51E2A86-B190-4D97-AB06-B20BA900DD20}" srcId="{5D2763B6-35C5-4939-BC01-1EDF43A5BAC1}" destId="{BEDD9DF7-B932-4538-9815-51456FE58E69}" srcOrd="0" destOrd="0" parTransId="{81CF50E8-56A2-40AF-B195-BCB52B42C9C0}" sibTransId="{36813F71-96DC-4BA6-BE7C-F186B3B35F36}"/>
    <dgm:cxn modelId="{1C439B8D-DE7F-42AD-8D9F-36F5875C3F5D}" type="presOf" srcId="{AA87AE32-4CC0-45D8-8AB4-C66E6C633B6A}" destId="{771E8402-2BAA-4A35-894F-22652DC7EFAA}" srcOrd="0" destOrd="0" presId="urn:microsoft.com/office/officeart/2005/8/layout/vList2"/>
    <dgm:cxn modelId="{6F63249B-F579-4D69-9757-C7FB7FAA3210}" srcId="{AA87AE32-4CC0-45D8-8AB4-C66E6C633B6A}" destId="{5D2763B6-35C5-4939-BC01-1EDF43A5BAC1}" srcOrd="0" destOrd="0" parTransId="{9B1EE3D2-37AD-48C1-A85C-BD630BFE8FDA}" sibTransId="{20212C3A-389D-461E-A296-38A019D823FF}"/>
    <dgm:cxn modelId="{6AE907CA-2AC3-4C7F-88D2-7112DC7B08DD}" srcId="{5D2763B6-35C5-4939-BC01-1EDF43A5BAC1}" destId="{7C061AB5-18AC-40C8-ADC1-711F8D472180}" srcOrd="2" destOrd="0" parTransId="{3DC3D15C-2F61-4EDB-8A40-F49786AF27AB}" sibTransId="{0DC4C978-4A12-4DC5-B5E9-93E3E86DFF23}"/>
    <dgm:cxn modelId="{DFD095D6-03E9-45F4-8CBA-A03C4E2C6167}" srcId="{9BDFF752-4640-4C8E-8DE4-EC97746E6DD3}" destId="{6E523289-96CE-4123-92CE-59DE8C3197C2}" srcOrd="0" destOrd="0" parTransId="{E892FAF1-9AD5-4EF0-9D8F-5C7FFF98DCA8}" sibTransId="{6DD71DA0-814A-481E-90D2-A4EE7C083525}"/>
    <dgm:cxn modelId="{B69F5EED-72DD-4CE5-A060-231D5145147D}" srcId="{7C061AB5-18AC-40C8-ADC1-711F8D472180}" destId="{1BFACD06-BE9C-4606-89AA-E17B1FFE15DA}" srcOrd="0" destOrd="0" parTransId="{72167495-7BC7-42AB-B004-67F40187CD43}" sibTransId="{729727C3-FCF2-4CFD-8BAC-59E8A6271153}"/>
    <dgm:cxn modelId="{3FE088F3-455A-4ED2-8C37-5F917ADFF242}" type="presOf" srcId="{BEDD9DF7-B932-4538-9815-51456FE58E69}" destId="{FD63F8DD-4A9C-445E-893A-D1DB34A84AC3}" srcOrd="0" destOrd="0" presId="urn:microsoft.com/office/officeart/2005/8/layout/vList2"/>
    <dgm:cxn modelId="{E61A9F0B-9A2E-4BBC-BAB3-0946677C5167}" type="presParOf" srcId="{771E8402-2BAA-4A35-894F-22652DC7EFAA}" destId="{D5BAC2EF-62EF-4DA0-AA99-9D3B81648C74}" srcOrd="0" destOrd="0" presId="urn:microsoft.com/office/officeart/2005/8/layout/vList2"/>
    <dgm:cxn modelId="{BD9719EB-5091-47D5-8BAA-9EE92EE58009}" type="presParOf" srcId="{771E8402-2BAA-4A35-894F-22652DC7EFAA}" destId="{FD63F8DD-4A9C-445E-893A-D1DB34A84AC3}" srcOrd="1" destOrd="0" presId="urn:microsoft.com/office/officeart/2005/8/layout/vList2"/>
    <dgm:cxn modelId="{3DC62C5E-F1B5-4E60-A1EA-F0D9D169AB3B}" type="presParOf" srcId="{771E8402-2BAA-4A35-894F-22652DC7EFAA}" destId="{1AF69498-75E5-4324-9AE9-7515353D257F}" srcOrd="2" destOrd="0" presId="urn:microsoft.com/office/officeart/2005/8/layout/vList2"/>
    <dgm:cxn modelId="{67836662-5139-44F6-B753-6BB7BD860D6D}" type="presParOf" srcId="{771E8402-2BAA-4A35-894F-22652DC7EFAA}" destId="{AC189181-DC9B-420A-AD05-EF9C446C9336}"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417931-3015-431D-969D-9CEBAC3A7636}"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CA"/>
        </a:p>
      </dgm:t>
    </dgm:pt>
    <dgm:pt modelId="{4B6BB628-4498-4BF6-B993-90DFC5CAD990}">
      <dgm:prSet phldrT="[Text]"/>
      <dgm:spPr/>
      <dgm:t>
        <a:bodyPr/>
        <a:lstStyle/>
        <a:p>
          <a:pPr>
            <a:lnSpc>
              <a:spcPct val="100000"/>
            </a:lnSpc>
          </a:pPr>
          <a:r>
            <a:rPr lang="en-GB"/>
            <a:t>Is your stage long lived or short lived?</a:t>
          </a:r>
          <a:endParaRPr lang="en-CA"/>
        </a:p>
      </dgm:t>
    </dgm:pt>
    <dgm:pt modelId="{7A18F407-5FC9-4E37-9B06-4ED0FC4B1D0A}" type="parTrans" cxnId="{506E682D-F062-4560-A25D-66D04F09EA21}">
      <dgm:prSet/>
      <dgm:spPr/>
      <dgm:t>
        <a:bodyPr/>
        <a:lstStyle/>
        <a:p>
          <a:endParaRPr lang="en-CA"/>
        </a:p>
      </dgm:t>
    </dgm:pt>
    <dgm:pt modelId="{1EA68E70-2BF8-47C8-A8E5-7D9A76C842E7}" type="sibTrans" cxnId="{506E682D-F062-4560-A25D-66D04F09EA21}">
      <dgm:prSet/>
      <dgm:spPr/>
      <dgm:t>
        <a:bodyPr/>
        <a:lstStyle/>
        <a:p>
          <a:pPr>
            <a:lnSpc>
              <a:spcPct val="100000"/>
            </a:lnSpc>
          </a:pPr>
          <a:endParaRPr lang="en-CA"/>
        </a:p>
      </dgm:t>
    </dgm:pt>
    <dgm:pt modelId="{BEF99EA3-F1A3-4864-8095-6CE405678B5E}">
      <dgm:prSet phldrT="[Text]"/>
      <dgm:spPr/>
      <dgm:t>
        <a:bodyPr/>
        <a:lstStyle/>
        <a:p>
          <a:pPr>
            <a:lnSpc>
              <a:spcPct val="100000"/>
            </a:lnSpc>
          </a:pPr>
          <a:r>
            <a:rPr lang="en-GB"/>
            <a:t>Who is going to use it?</a:t>
          </a:r>
          <a:endParaRPr lang="en-CA"/>
        </a:p>
      </dgm:t>
    </dgm:pt>
    <dgm:pt modelId="{43DF55C0-FB7F-4B19-BE5E-C0FE9A70A037}" type="parTrans" cxnId="{6C02133A-3A2B-4160-A160-72A92F073CA6}">
      <dgm:prSet/>
      <dgm:spPr/>
      <dgm:t>
        <a:bodyPr/>
        <a:lstStyle/>
        <a:p>
          <a:endParaRPr lang="en-CA"/>
        </a:p>
      </dgm:t>
    </dgm:pt>
    <dgm:pt modelId="{060D833F-7200-4BD7-9419-68680EE0A1C9}" type="sibTrans" cxnId="{6C02133A-3A2B-4160-A160-72A92F073CA6}">
      <dgm:prSet/>
      <dgm:spPr/>
      <dgm:t>
        <a:bodyPr/>
        <a:lstStyle/>
        <a:p>
          <a:pPr>
            <a:lnSpc>
              <a:spcPct val="100000"/>
            </a:lnSpc>
          </a:pPr>
          <a:endParaRPr lang="en-CA"/>
        </a:p>
      </dgm:t>
    </dgm:pt>
    <dgm:pt modelId="{BED0DD25-0FEA-434C-88BD-B6F205D2D05C}">
      <dgm:prSet phldrT="[Text]"/>
      <dgm:spPr/>
      <dgm:t>
        <a:bodyPr/>
        <a:lstStyle/>
        <a:p>
          <a:pPr>
            <a:lnSpc>
              <a:spcPct val="100000"/>
            </a:lnSpc>
          </a:pPr>
          <a:r>
            <a:rPr lang="en-GB"/>
            <a:t>Do you need a new stage for bug fix?</a:t>
          </a:r>
          <a:endParaRPr lang="en-CA"/>
        </a:p>
      </dgm:t>
    </dgm:pt>
    <dgm:pt modelId="{488DDF1B-96DE-4480-927C-28083ECA0DAD}" type="parTrans" cxnId="{26E54527-F4F7-4707-B37E-4AE719EF7340}">
      <dgm:prSet/>
      <dgm:spPr/>
      <dgm:t>
        <a:bodyPr/>
        <a:lstStyle/>
        <a:p>
          <a:endParaRPr lang="en-CA"/>
        </a:p>
      </dgm:t>
    </dgm:pt>
    <dgm:pt modelId="{6B32CCC3-C88A-458A-9A72-9CBDEAF4D45B}" type="sibTrans" cxnId="{26E54527-F4F7-4707-B37E-4AE719EF7340}">
      <dgm:prSet/>
      <dgm:spPr/>
      <dgm:t>
        <a:bodyPr/>
        <a:lstStyle/>
        <a:p>
          <a:pPr>
            <a:lnSpc>
              <a:spcPct val="100000"/>
            </a:lnSpc>
          </a:pPr>
          <a:endParaRPr lang="en-CA"/>
        </a:p>
      </dgm:t>
    </dgm:pt>
    <dgm:pt modelId="{26CDE81F-46DA-4E59-87A2-BA6028E4E4D7}">
      <dgm:prSet phldrT="[Text]"/>
      <dgm:spPr/>
      <dgm:t>
        <a:bodyPr/>
        <a:lstStyle/>
        <a:p>
          <a:pPr>
            <a:lnSpc>
              <a:spcPct val="100000"/>
            </a:lnSpc>
          </a:pPr>
          <a:r>
            <a:rPr lang="en-GB"/>
            <a:t>Can you afford downtime?</a:t>
          </a:r>
          <a:endParaRPr lang="en-CA"/>
        </a:p>
      </dgm:t>
    </dgm:pt>
    <dgm:pt modelId="{866EC4E3-20B7-41C6-966F-F6043C9CBF91}" type="parTrans" cxnId="{EFE6D67B-7A6C-4F64-A091-18B0EA7873B8}">
      <dgm:prSet/>
      <dgm:spPr/>
      <dgm:t>
        <a:bodyPr/>
        <a:lstStyle/>
        <a:p>
          <a:endParaRPr lang="en-CA"/>
        </a:p>
      </dgm:t>
    </dgm:pt>
    <dgm:pt modelId="{4B0D02CA-F45A-4272-8233-E27EC3132418}" type="sibTrans" cxnId="{EFE6D67B-7A6C-4F64-A091-18B0EA7873B8}">
      <dgm:prSet/>
      <dgm:spPr/>
      <dgm:t>
        <a:bodyPr/>
        <a:lstStyle/>
        <a:p>
          <a:pPr>
            <a:lnSpc>
              <a:spcPct val="100000"/>
            </a:lnSpc>
          </a:pPr>
          <a:endParaRPr lang="en-CA"/>
        </a:p>
      </dgm:t>
    </dgm:pt>
    <dgm:pt modelId="{B330CF9B-7D17-4498-9158-2500DA5882FB}">
      <dgm:prSet phldrT="[Text]"/>
      <dgm:spPr/>
      <dgm:t>
        <a:bodyPr/>
        <a:lstStyle/>
        <a:p>
          <a:pPr>
            <a:lnSpc>
              <a:spcPct val="100000"/>
            </a:lnSpc>
          </a:pPr>
          <a:r>
            <a:rPr lang="en-GB"/>
            <a:t>What is the purpose of this specific stage?</a:t>
          </a:r>
          <a:endParaRPr lang="en-CA"/>
        </a:p>
      </dgm:t>
    </dgm:pt>
    <dgm:pt modelId="{D4A0C839-B6AD-44D3-A177-F3F6CDA0F5A5}" type="parTrans" cxnId="{DA9773BF-2560-442C-A80E-659376881849}">
      <dgm:prSet/>
      <dgm:spPr/>
      <dgm:t>
        <a:bodyPr/>
        <a:lstStyle/>
        <a:p>
          <a:endParaRPr lang="en-CA"/>
        </a:p>
      </dgm:t>
    </dgm:pt>
    <dgm:pt modelId="{72C02540-2D31-4EA9-B95B-5AB47EB55284}" type="sibTrans" cxnId="{DA9773BF-2560-442C-A80E-659376881849}">
      <dgm:prSet/>
      <dgm:spPr/>
      <dgm:t>
        <a:bodyPr/>
        <a:lstStyle/>
        <a:p>
          <a:pPr>
            <a:lnSpc>
              <a:spcPct val="100000"/>
            </a:lnSpc>
          </a:pPr>
          <a:endParaRPr lang="en-CA"/>
        </a:p>
      </dgm:t>
    </dgm:pt>
    <dgm:pt modelId="{900C18E7-ACCE-419E-B7B3-1367AC75ECA1}">
      <dgm:prSet phldrT="[Text]"/>
      <dgm:spPr/>
      <dgm:t>
        <a:bodyPr/>
        <a:lstStyle/>
        <a:p>
          <a:pPr>
            <a:lnSpc>
              <a:spcPct val="100000"/>
            </a:lnSpc>
          </a:pPr>
          <a:r>
            <a:rPr lang="en-GB"/>
            <a:t>Is your target application overwriting an exiting one?</a:t>
          </a:r>
          <a:endParaRPr lang="en-CA"/>
        </a:p>
      </dgm:t>
    </dgm:pt>
    <dgm:pt modelId="{DDCFAA97-950E-4D70-80BD-61A31982870B}" type="parTrans" cxnId="{14A9F768-2BF3-437A-89BB-0A576976DB4D}">
      <dgm:prSet/>
      <dgm:spPr/>
      <dgm:t>
        <a:bodyPr/>
        <a:lstStyle/>
        <a:p>
          <a:endParaRPr lang="en-CA"/>
        </a:p>
      </dgm:t>
    </dgm:pt>
    <dgm:pt modelId="{89EF3677-0C15-4662-96BC-2D106A2652C7}" type="sibTrans" cxnId="{14A9F768-2BF3-437A-89BB-0A576976DB4D}">
      <dgm:prSet/>
      <dgm:spPr/>
      <dgm:t>
        <a:bodyPr/>
        <a:lstStyle/>
        <a:p>
          <a:pPr>
            <a:lnSpc>
              <a:spcPct val="100000"/>
            </a:lnSpc>
          </a:pPr>
          <a:endParaRPr lang="en-CA"/>
        </a:p>
      </dgm:t>
    </dgm:pt>
    <dgm:pt modelId="{EEB17D48-6368-4A74-97CA-9705AEC6679C}">
      <dgm:prSet phldrT="[Text]"/>
      <dgm:spPr/>
      <dgm:t>
        <a:bodyPr/>
        <a:lstStyle/>
        <a:p>
          <a:pPr>
            <a:lnSpc>
              <a:spcPct val="100000"/>
            </a:lnSpc>
          </a:pPr>
          <a:r>
            <a:rPr lang="en-GB"/>
            <a:t>Do you need an isolated environment with encrypted data or discounted network? </a:t>
          </a:r>
          <a:endParaRPr lang="en-CA"/>
        </a:p>
      </dgm:t>
    </dgm:pt>
    <dgm:pt modelId="{DF00485F-191B-41B7-BA6A-E71724B04DB6}" type="parTrans" cxnId="{264F47F9-B5BF-49A6-9875-9AE34FE1521F}">
      <dgm:prSet/>
      <dgm:spPr/>
      <dgm:t>
        <a:bodyPr/>
        <a:lstStyle/>
        <a:p>
          <a:endParaRPr lang="en-CA"/>
        </a:p>
      </dgm:t>
    </dgm:pt>
    <dgm:pt modelId="{40976BC9-E48E-4EA9-ADB2-77D92FCEA2F1}" type="sibTrans" cxnId="{264F47F9-B5BF-49A6-9875-9AE34FE1521F}">
      <dgm:prSet/>
      <dgm:spPr/>
      <dgm:t>
        <a:bodyPr/>
        <a:lstStyle/>
        <a:p>
          <a:endParaRPr lang="en-CA"/>
        </a:p>
      </dgm:t>
    </dgm:pt>
    <dgm:pt modelId="{2DB365DF-2937-4B4A-B088-D2C917E3D4AE}" type="pres">
      <dgm:prSet presAssocID="{E1417931-3015-431D-969D-9CEBAC3A7636}" presName="root" presStyleCnt="0">
        <dgm:presLayoutVars>
          <dgm:dir/>
          <dgm:resizeHandles val="exact"/>
        </dgm:presLayoutVars>
      </dgm:prSet>
      <dgm:spPr/>
    </dgm:pt>
    <dgm:pt modelId="{CEDDDAF1-AD4F-4D59-9B13-5621E4327989}" type="pres">
      <dgm:prSet presAssocID="{E1417931-3015-431D-969D-9CEBAC3A7636}" presName="container" presStyleCnt="0">
        <dgm:presLayoutVars>
          <dgm:dir/>
          <dgm:resizeHandles val="exact"/>
        </dgm:presLayoutVars>
      </dgm:prSet>
      <dgm:spPr/>
    </dgm:pt>
    <dgm:pt modelId="{DA6AB388-3D67-4E99-8CFF-BB844A15C1AF}" type="pres">
      <dgm:prSet presAssocID="{4B6BB628-4498-4BF6-B993-90DFC5CAD990}" presName="compNode" presStyleCnt="0"/>
      <dgm:spPr/>
    </dgm:pt>
    <dgm:pt modelId="{DC0B19C5-EDDD-4921-B6A1-60E328246E44}" type="pres">
      <dgm:prSet presAssocID="{4B6BB628-4498-4BF6-B993-90DFC5CAD990}" presName="iconBgRect" presStyleLbl="bgShp" presStyleIdx="0" presStyleCnt="7"/>
      <dgm:spPr/>
    </dgm:pt>
    <dgm:pt modelId="{18E54CAA-B5C6-488C-82DF-C6ACE631DA00}" type="pres">
      <dgm:prSet presAssocID="{4B6BB628-4498-4BF6-B993-90DFC5CAD990}"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urban scene"/>
        </a:ext>
      </dgm:extLst>
    </dgm:pt>
    <dgm:pt modelId="{23EFCF53-12C1-407E-925D-CBC31F537DCF}" type="pres">
      <dgm:prSet presAssocID="{4B6BB628-4498-4BF6-B993-90DFC5CAD990}" presName="spaceRect" presStyleCnt="0"/>
      <dgm:spPr/>
    </dgm:pt>
    <dgm:pt modelId="{904E3A2F-1F7B-4604-9133-FD62236FF177}" type="pres">
      <dgm:prSet presAssocID="{4B6BB628-4498-4BF6-B993-90DFC5CAD990}" presName="textRect" presStyleLbl="revTx" presStyleIdx="0" presStyleCnt="7">
        <dgm:presLayoutVars>
          <dgm:chMax val="1"/>
          <dgm:chPref val="1"/>
        </dgm:presLayoutVars>
      </dgm:prSet>
      <dgm:spPr/>
    </dgm:pt>
    <dgm:pt modelId="{120D73A8-E1A2-4622-A290-5BD04E1C8E42}" type="pres">
      <dgm:prSet presAssocID="{1EA68E70-2BF8-47C8-A8E5-7D9A76C842E7}" presName="sibTrans" presStyleLbl="sibTrans2D1" presStyleIdx="0" presStyleCnt="0"/>
      <dgm:spPr/>
    </dgm:pt>
    <dgm:pt modelId="{9117164A-F462-496D-886E-146F730CE7F9}" type="pres">
      <dgm:prSet presAssocID="{BEF99EA3-F1A3-4864-8095-6CE405678B5E}" presName="compNode" presStyleCnt="0"/>
      <dgm:spPr/>
    </dgm:pt>
    <dgm:pt modelId="{E0978FDF-CDD2-4EB2-8CE9-92A0583A05B5}" type="pres">
      <dgm:prSet presAssocID="{BEF99EA3-F1A3-4864-8095-6CE405678B5E}" presName="iconBgRect" presStyleLbl="bgShp" presStyleIdx="1" presStyleCnt="7"/>
      <dgm:spPr/>
    </dgm:pt>
    <dgm:pt modelId="{5F9FDB58-C770-46B2-B526-01F539E60445}" type="pres">
      <dgm:prSet presAssocID="{BEF99EA3-F1A3-4864-8095-6CE405678B5E}"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84198DF2-7A48-4F18-BCC2-347D768A1AA9}" type="pres">
      <dgm:prSet presAssocID="{BEF99EA3-F1A3-4864-8095-6CE405678B5E}" presName="spaceRect" presStyleCnt="0"/>
      <dgm:spPr/>
    </dgm:pt>
    <dgm:pt modelId="{7311DF77-8771-447E-A6DA-C4E1FAE0895D}" type="pres">
      <dgm:prSet presAssocID="{BEF99EA3-F1A3-4864-8095-6CE405678B5E}" presName="textRect" presStyleLbl="revTx" presStyleIdx="1" presStyleCnt="7">
        <dgm:presLayoutVars>
          <dgm:chMax val="1"/>
          <dgm:chPref val="1"/>
        </dgm:presLayoutVars>
      </dgm:prSet>
      <dgm:spPr/>
    </dgm:pt>
    <dgm:pt modelId="{A63C9E17-08B3-4E20-88CA-522046F7FD11}" type="pres">
      <dgm:prSet presAssocID="{060D833F-7200-4BD7-9419-68680EE0A1C9}" presName="sibTrans" presStyleLbl="sibTrans2D1" presStyleIdx="0" presStyleCnt="0"/>
      <dgm:spPr/>
    </dgm:pt>
    <dgm:pt modelId="{DD1AC8C3-8B4B-4C61-A7E9-CAF58ECCF9F7}" type="pres">
      <dgm:prSet presAssocID="{BED0DD25-0FEA-434C-88BD-B6F205D2D05C}" presName="compNode" presStyleCnt="0"/>
      <dgm:spPr/>
    </dgm:pt>
    <dgm:pt modelId="{C5DFC811-C3BE-4F9C-9346-855295FB285E}" type="pres">
      <dgm:prSet presAssocID="{BED0DD25-0FEA-434C-88BD-B6F205D2D05C}" presName="iconBgRect" presStyleLbl="bgShp" presStyleIdx="2" presStyleCnt="7"/>
      <dgm:spPr/>
    </dgm:pt>
    <dgm:pt modelId="{68620678-3B6B-49AB-964D-A229448A11D0}" type="pres">
      <dgm:prSet presAssocID="{BED0DD25-0FEA-434C-88BD-B6F205D2D05C}"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g"/>
        </a:ext>
      </dgm:extLst>
    </dgm:pt>
    <dgm:pt modelId="{376B8EF4-145F-41D8-91E6-1C860FA81E02}" type="pres">
      <dgm:prSet presAssocID="{BED0DD25-0FEA-434C-88BD-B6F205D2D05C}" presName="spaceRect" presStyleCnt="0"/>
      <dgm:spPr/>
    </dgm:pt>
    <dgm:pt modelId="{54302BF0-F922-4FC3-8497-9269C44FB0ED}" type="pres">
      <dgm:prSet presAssocID="{BED0DD25-0FEA-434C-88BD-B6F205D2D05C}" presName="textRect" presStyleLbl="revTx" presStyleIdx="2" presStyleCnt="7">
        <dgm:presLayoutVars>
          <dgm:chMax val="1"/>
          <dgm:chPref val="1"/>
        </dgm:presLayoutVars>
      </dgm:prSet>
      <dgm:spPr/>
    </dgm:pt>
    <dgm:pt modelId="{2746C473-CD17-4596-9DBF-95F55A0AFA0D}" type="pres">
      <dgm:prSet presAssocID="{6B32CCC3-C88A-458A-9A72-9CBDEAF4D45B}" presName="sibTrans" presStyleLbl="sibTrans2D1" presStyleIdx="0" presStyleCnt="0"/>
      <dgm:spPr/>
    </dgm:pt>
    <dgm:pt modelId="{72DC265D-1A85-4C63-A6CF-7D016A78AFD7}" type="pres">
      <dgm:prSet presAssocID="{26CDE81F-46DA-4E59-87A2-BA6028E4E4D7}" presName="compNode" presStyleCnt="0"/>
      <dgm:spPr/>
    </dgm:pt>
    <dgm:pt modelId="{6E2D8300-2A00-416A-86D0-BC461AC7D2A7}" type="pres">
      <dgm:prSet presAssocID="{26CDE81F-46DA-4E59-87A2-BA6028E4E4D7}" presName="iconBgRect" presStyleLbl="bgShp" presStyleIdx="3" presStyleCnt="7"/>
      <dgm:spPr/>
    </dgm:pt>
    <dgm:pt modelId="{D2134427-1553-4268-8F6E-C3F26B55861D}" type="pres">
      <dgm:prSet presAssocID="{26CDE81F-46DA-4E59-87A2-BA6028E4E4D7}"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llar"/>
        </a:ext>
      </dgm:extLst>
    </dgm:pt>
    <dgm:pt modelId="{85F83487-803F-4BCA-8B9D-76E014350717}" type="pres">
      <dgm:prSet presAssocID="{26CDE81F-46DA-4E59-87A2-BA6028E4E4D7}" presName="spaceRect" presStyleCnt="0"/>
      <dgm:spPr/>
    </dgm:pt>
    <dgm:pt modelId="{04E27C70-7DF1-4861-B162-DC3DB2A9840E}" type="pres">
      <dgm:prSet presAssocID="{26CDE81F-46DA-4E59-87A2-BA6028E4E4D7}" presName="textRect" presStyleLbl="revTx" presStyleIdx="3" presStyleCnt="7">
        <dgm:presLayoutVars>
          <dgm:chMax val="1"/>
          <dgm:chPref val="1"/>
        </dgm:presLayoutVars>
      </dgm:prSet>
      <dgm:spPr/>
    </dgm:pt>
    <dgm:pt modelId="{6D107A64-2271-47DC-8CC3-E0D97E8E5C0C}" type="pres">
      <dgm:prSet presAssocID="{4B0D02CA-F45A-4272-8233-E27EC3132418}" presName="sibTrans" presStyleLbl="sibTrans2D1" presStyleIdx="0" presStyleCnt="0"/>
      <dgm:spPr/>
    </dgm:pt>
    <dgm:pt modelId="{3435A4A7-F039-4337-9A87-24BFBB21C98E}" type="pres">
      <dgm:prSet presAssocID="{B330CF9B-7D17-4498-9158-2500DA5882FB}" presName="compNode" presStyleCnt="0"/>
      <dgm:spPr/>
    </dgm:pt>
    <dgm:pt modelId="{292E4737-1AB9-438C-A4CF-7A3105F0FB01}" type="pres">
      <dgm:prSet presAssocID="{B330CF9B-7D17-4498-9158-2500DA5882FB}" presName="iconBgRect" presStyleLbl="bgShp" presStyleIdx="4" presStyleCnt="7"/>
      <dgm:spPr/>
    </dgm:pt>
    <dgm:pt modelId="{589EA947-BEE6-4F04-8847-85F8964CCAAF}" type="pres">
      <dgm:prSet presAssocID="{B330CF9B-7D17-4498-9158-2500DA5882FB}"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llseye"/>
        </a:ext>
      </dgm:extLst>
    </dgm:pt>
    <dgm:pt modelId="{E6F6C428-9FA9-47F8-BD50-08BAF825FDBC}" type="pres">
      <dgm:prSet presAssocID="{B330CF9B-7D17-4498-9158-2500DA5882FB}" presName="spaceRect" presStyleCnt="0"/>
      <dgm:spPr/>
    </dgm:pt>
    <dgm:pt modelId="{4BAD47AD-37AA-4098-A59F-226FE061CC54}" type="pres">
      <dgm:prSet presAssocID="{B330CF9B-7D17-4498-9158-2500DA5882FB}" presName="textRect" presStyleLbl="revTx" presStyleIdx="4" presStyleCnt="7">
        <dgm:presLayoutVars>
          <dgm:chMax val="1"/>
          <dgm:chPref val="1"/>
        </dgm:presLayoutVars>
      </dgm:prSet>
      <dgm:spPr/>
    </dgm:pt>
    <dgm:pt modelId="{0F568CC6-04A4-42CB-AACC-1C32E583701F}" type="pres">
      <dgm:prSet presAssocID="{72C02540-2D31-4EA9-B95B-5AB47EB55284}" presName="sibTrans" presStyleLbl="sibTrans2D1" presStyleIdx="0" presStyleCnt="0"/>
      <dgm:spPr/>
    </dgm:pt>
    <dgm:pt modelId="{308856A9-3285-4941-AD2E-6A0C41EB3151}" type="pres">
      <dgm:prSet presAssocID="{900C18E7-ACCE-419E-B7B3-1367AC75ECA1}" presName="compNode" presStyleCnt="0"/>
      <dgm:spPr/>
    </dgm:pt>
    <dgm:pt modelId="{170F375D-0A51-408D-BFF6-23C810116F1B}" type="pres">
      <dgm:prSet presAssocID="{900C18E7-ACCE-419E-B7B3-1367AC75ECA1}" presName="iconBgRect" presStyleLbl="bgShp" presStyleIdx="5" presStyleCnt="7"/>
      <dgm:spPr/>
    </dgm:pt>
    <dgm:pt modelId="{0F5890CE-A255-487A-8800-02B0C8158581}" type="pres">
      <dgm:prSet presAssocID="{900C18E7-ACCE-419E-B7B3-1367AC75ECA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Optical disc"/>
        </a:ext>
      </dgm:extLst>
    </dgm:pt>
    <dgm:pt modelId="{0C17A510-781D-44B0-A4F6-7F5EE333E408}" type="pres">
      <dgm:prSet presAssocID="{900C18E7-ACCE-419E-B7B3-1367AC75ECA1}" presName="spaceRect" presStyleCnt="0"/>
      <dgm:spPr/>
    </dgm:pt>
    <dgm:pt modelId="{9D54ED66-D58D-45CE-BDB6-57D74D036827}" type="pres">
      <dgm:prSet presAssocID="{900C18E7-ACCE-419E-B7B3-1367AC75ECA1}" presName="textRect" presStyleLbl="revTx" presStyleIdx="5" presStyleCnt="7">
        <dgm:presLayoutVars>
          <dgm:chMax val="1"/>
          <dgm:chPref val="1"/>
        </dgm:presLayoutVars>
      </dgm:prSet>
      <dgm:spPr/>
    </dgm:pt>
    <dgm:pt modelId="{0866CE01-3298-42B6-8D55-ACEE22849A46}" type="pres">
      <dgm:prSet presAssocID="{89EF3677-0C15-4662-96BC-2D106A2652C7}" presName="sibTrans" presStyleLbl="sibTrans2D1" presStyleIdx="0" presStyleCnt="0"/>
      <dgm:spPr/>
    </dgm:pt>
    <dgm:pt modelId="{03C4F34B-0970-45D4-AE31-6B63A9071321}" type="pres">
      <dgm:prSet presAssocID="{EEB17D48-6368-4A74-97CA-9705AEC6679C}" presName="compNode" presStyleCnt="0"/>
      <dgm:spPr/>
    </dgm:pt>
    <dgm:pt modelId="{F1E9FF66-8291-43A7-8231-56574059972D}" type="pres">
      <dgm:prSet presAssocID="{EEB17D48-6368-4A74-97CA-9705AEC6679C}" presName="iconBgRect" presStyleLbl="bgShp" presStyleIdx="6" presStyleCnt="7"/>
      <dgm:spPr/>
    </dgm:pt>
    <dgm:pt modelId="{846E5026-3164-4776-AD79-9DC72349EEB4}" type="pres">
      <dgm:prSet presAssocID="{EEB17D48-6368-4A74-97CA-9705AEC6679C}"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Unlock"/>
        </a:ext>
      </dgm:extLst>
    </dgm:pt>
    <dgm:pt modelId="{F37BA502-120F-4E48-B290-7544B0AAF200}" type="pres">
      <dgm:prSet presAssocID="{EEB17D48-6368-4A74-97CA-9705AEC6679C}" presName="spaceRect" presStyleCnt="0"/>
      <dgm:spPr/>
    </dgm:pt>
    <dgm:pt modelId="{DA64F23C-DCEF-49F0-9125-96D5F1CDA0B1}" type="pres">
      <dgm:prSet presAssocID="{EEB17D48-6368-4A74-97CA-9705AEC6679C}" presName="textRect" presStyleLbl="revTx" presStyleIdx="6" presStyleCnt="7">
        <dgm:presLayoutVars>
          <dgm:chMax val="1"/>
          <dgm:chPref val="1"/>
        </dgm:presLayoutVars>
      </dgm:prSet>
      <dgm:spPr/>
    </dgm:pt>
  </dgm:ptLst>
  <dgm:cxnLst>
    <dgm:cxn modelId="{7B07CD0D-BC89-4959-B371-1B9CDA01F353}" type="presOf" srcId="{6B32CCC3-C88A-458A-9A72-9CBDEAF4D45B}" destId="{2746C473-CD17-4596-9DBF-95F55A0AFA0D}" srcOrd="0" destOrd="0" presId="urn:microsoft.com/office/officeart/2018/2/layout/IconCircleList"/>
    <dgm:cxn modelId="{56CB0E11-F56F-48CD-8C56-4102ED05AAA7}" type="presOf" srcId="{EEB17D48-6368-4A74-97CA-9705AEC6679C}" destId="{DA64F23C-DCEF-49F0-9125-96D5F1CDA0B1}" srcOrd="0" destOrd="0" presId="urn:microsoft.com/office/officeart/2018/2/layout/IconCircleList"/>
    <dgm:cxn modelId="{6C08F61C-AEDE-4ACE-AE72-34BD3C017097}" type="presOf" srcId="{89EF3677-0C15-4662-96BC-2D106A2652C7}" destId="{0866CE01-3298-42B6-8D55-ACEE22849A46}" srcOrd="0" destOrd="0" presId="urn:microsoft.com/office/officeart/2018/2/layout/IconCircleList"/>
    <dgm:cxn modelId="{26E54527-F4F7-4707-B37E-4AE719EF7340}" srcId="{E1417931-3015-431D-969D-9CEBAC3A7636}" destId="{BED0DD25-0FEA-434C-88BD-B6F205D2D05C}" srcOrd="2" destOrd="0" parTransId="{488DDF1B-96DE-4480-927C-28083ECA0DAD}" sibTransId="{6B32CCC3-C88A-458A-9A72-9CBDEAF4D45B}"/>
    <dgm:cxn modelId="{506E682D-F062-4560-A25D-66D04F09EA21}" srcId="{E1417931-3015-431D-969D-9CEBAC3A7636}" destId="{4B6BB628-4498-4BF6-B993-90DFC5CAD990}" srcOrd="0" destOrd="0" parTransId="{7A18F407-5FC9-4E37-9B06-4ED0FC4B1D0A}" sibTransId="{1EA68E70-2BF8-47C8-A8E5-7D9A76C842E7}"/>
    <dgm:cxn modelId="{FEEAA92E-9ACF-44A9-BE6D-68C82F981E73}" type="presOf" srcId="{4B6BB628-4498-4BF6-B993-90DFC5CAD990}" destId="{904E3A2F-1F7B-4604-9133-FD62236FF177}" srcOrd="0" destOrd="0" presId="urn:microsoft.com/office/officeart/2018/2/layout/IconCircleList"/>
    <dgm:cxn modelId="{6C02133A-3A2B-4160-A160-72A92F073CA6}" srcId="{E1417931-3015-431D-969D-9CEBAC3A7636}" destId="{BEF99EA3-F1A3-4864-8095-6CE405678B5E}" srcOrd="1" destOrd="0" parTransId="{43DF55C0-FB7F-4B19-BE5E-C0FE9A70A037}" sibTransId="{060D833F-7200-4BD7-9419-68680EE0A1C9}"/>
    <dgm:cxn modelId="{8540455B-5075-4B6B-A4EE-463380E5202D}" type="presOf" srcId="{BEF99EA3-F1A3-4864-8095-6CE405678B5E}" destId="{7311DF77-8771-447E-A6DA-C4E1FAE0895D}" srcOrd="0" destOrd="0" presId="urn:microsoft.com/office/officeart/2018/2/layout/IconCircleList"/>
    <dgm:cxn modelId="{C3FAA963-F6A4-4241-9BE6-FDB41E0FE20C}" type="presOf" srcId="{B330CF9B-7D17-4498-9158-2500DA5882FB}" destId="{4BAD47AD-37AA-4098-A59F-226FE061CC54}" srcOrd="0" destOrd="0" presId="urn:microsoft.com/office/officeart/2018/2/layout/IconCircleList"/>
    <dgm:cxn modelId="{14A9F768-2BF3-437A-89BB-0A576976DB4D}" srcId="{E1417931-3015-431D-969D-9CEBAC3A7636}" destId="{900C18E7-ACCE-419E-B7B3-1367AC75ECA1}" srcOrd="5" destOrd="0" parTransId="{DDCFAA97-950E-4D70-80BD-61A31982870B}" sibTransId="{89EF3677-0C15-4662-96BC-2D106A2652C7}"/>
    <dgm:cxn modelId="{23BD0B4C-66F0-4600-B869-5D62707F9091}" type="presOf" srcId="{900C18E7-ACCE-419E-B7B3-1367AC75ECA1}" destId="{9D54ED66-D58D-45CE-BDB6-57D74D036827}" srcOrd="0" destOrd="0" presId="urn:microsoft.com/office/officeart/2018/2/layout/IconCircleList"/>
    <dgm:cxn modelId="{15AC1A6D-AD6A-429E-8D10-3A37C37C59B2}" type="presOf" srcId="{1EA68E70-2BF8-47C8-A8E5-7D9A76C842E7}" destId="{120D73A8-E1A2-4622-A290-5BD04E1C8E42}" srcOrd="0" destOrd="0" presId="urn:microsoft.com/office/officeart/2018/2/layout/IconCircleList"/>
    <dgm:cxn modelId="{6696BF73-AEF7-45A1-B814-44A8F886EFD7}" type="presOf" srcId="{E1417931-3015-431D-969D-9CEBAC3A7636}" destId="{2DB365DF-2937-4B4A-B088-D2C917E3D4AE}" srcOrd="0" destOrd="0" presId="urn:microsoft.com/office/officeart/2018/2/layout/IconCircleList"/>
    <dgm:cxn modelId="{8CEC2A79-9A81-486A-8BBB-52CD00EA631C}" type="presOf" srcId="{26CDE81F-46DA-4E59-87A2-BA6028E4E4D7}" destId="{04E27C70-7DF1-4861-B162-DC3DB2A9840E}" srcOrd="0" destOrd="0" presId="urn:microsoft.com/office/officeart/2018/2/layout/IconCircleList"/>
    <dgm:cxn modelId="{EFE6D67B-7A6C-4F64-A091-18B0EA7873B8}" srcId="{E1417931-3015-431D-969D-9CEBAC3A7636}" destId="{26CDE81F-46DA-4E59-87A2-BA6028E4E4D7}" srcOrd="3" destOrd="0" parTransId="{866EC4E3-20B7-41C6-966F-F6043C9CBF91}" sibTransId="{4B0D02CA-F45A-4272-8233-E27EC3132418}"/>
    <dgm:cxn modelId="{F29A728D-3298-4AE1-B278-20B3DD38C0D9}" type="presOf" srcId="{060D833F-7200-4BD7-9419-68680EE0A1C9}" destId="{A63C9E17-08B3-4E20-88CA-522046F7FD11}" srcOrd="0" destOrd="0" presId="urn:microsoft.com/office/officeart/2018/2/layout/IconCircleList"/>
    <dgm:cxn modelId="{C04E1E9F-BE9D-4F7A-91A6-9C165011019C}" type="presOf" srcId="{BED0DD25-0FEA-434C-88BD-B6F205D2D05C}" destId="{54302BF0-F922-4FC3-8497-9269C44FB0ED}" srcOrd="0" destOrd="0" presId="urn:microsoft.com/office/officeart/2018/2/layout/IconCircleList"/>
    <dgm:cxn modelId="{DA9773BF-2560-442C-A80E-659376881849}" srcId="{E1417931-3015-431D-969D-9CEBAC3A7636}" destId="{B330CF9B-7D17-4498-9158-2500DA5882FB}" srcOrd="4" destOrd="0" parTransId="{D4A0C839-B6AD-44D3-A177-F3F6CDA0F5A5}" sibTransId="{72C02540-2D31-4EA9-B95B-5AB47EB55284}"/>
    <dgm:cxn modelId="{34D1B3E0-57D5-4E99-8489-DBE30B55EBAF}" type="presOf" srcId="{72C02540-2D31-4EA9-B95B-5AB47EB55284}" destId="{0F568CC6-04A4-42CB-AACC-1C32E583701F}" srcOrd="0" destOrd="0" presId="urn:microsoft.com/office/officeart/2018/2/layout/IconCircleList"/>
    <dgm:cxn modelId="{264F47F9-B5BF-49A6-9875-9AE34FE1521F}" srcId="{E1417931-3015-431D-969D-9CEBAC3A7636}" destId="{EEB17D48-6368-4A74-97CA-9705AEC6679C}" srcOrd="6" destOrd="0" parTransId="{DF00485F-191B-41B7-BA6A-E71724B04DB6}" sibTransId="{40976BC9-E48E-4EA9-ADB2-77D92FCEA2F1}"/>
    <dgm:cxn modelId="{A852B7FC-ABCD-4F8E-9108-BF3EBA50F25B}" type="presOf" srcId="{4B0D02CA-F45A-4272-8233-E27EC3132418}" destId="{6D107A64-2271-47DC-8CC3-E0D97E8E5C0C}" srcOrd="0" destOrd="0" presId="urn:microsoft.com/office/officeart/2018/2/layout/IconCircleList"/>
    <dgm:cxn modelId="{F57D3E3D-82FC-4BF7-A67B-2A34D35CC30C}" type="presParOf" srcId="{2DB365DF-2937-4B4A-B088-D2C917E3D4AE}" destId="{CEDDDAF1-AD4F-4D59-9B13-5621E4327989}" srcOrd="0" destOrd="0" presId="urn:microsoft.com/office/officeart/2018/2/layout/IconCircleList"/>
    <dgm:cxn modelId="{97EE2EDB-2C15-494C-828F-C481FB04DCD5}" type="presParOf" srcId="{CEDDDAF1-AD4F-4D59-9B13-5621E4327989}" destId="{DA6AB388-3D67-4E99-8CFF-BB844A15C1AF}" srcOrd="0" destOrd="0" presId="urn:microsoft.com/office/officeart/2018/2/layout/IconCircleList"/>
    <dgm:cxn modelId="{F8F2E77C-3A0C-48A9-B043-2AEDB2F7D5CC}" type="presParOf" srcId="{DA6AB388-3D67-4E99-8CFF-BB844A15C1AF}" destId="{DC0B19C5-EDDD-4921-B6A1-60E328246E44}" srcOrd="0" destOrd="0" presId="urn:microsoft.com/office/officeart/2018/2/layout/IconCircleList"/>
    <dgm:cxn modelId="{0CC52929-4335-4185-B66B-D8FC22095BA0}" type="presParOf" srcId="{DA6AB388-3D67-4E99-8CFF-BB844A15C1AF}" destId="{18E54CAA-B5C6-488C-82DF-C6ACE631DA00}" srcOrd="1" destOrd="0" presId="urn:microsoft.com/office/officeart/2018/2/layout/IconCircleList"/>
    <dgm:cxn modelId="{37D65D81-D142-4049-A9C8-1531C304FD93}" type="presParOf" srcId="{DA6AB388-3D67-4E99-8CFF-BB844A15C1AF}" destId="{23EFCF53-12C1-407E-925D-CBC31F537DCF}" srcOrd="2" destOrd="0" presId="urn:microsoft.com/office/officeart/2018/2/layout/IconCircleList"/>
    <dgm:cxn modelId="{988C254E-D829-49D2-8E6B-6FFCE0B6D43E}" type="presParOf" srcId="{DA6AB388-3D67-4E99-8CFF-BB844A15C1AF}" destId="{904E3A2F-1F7B-4604-9133-FD62236FF177}" srcOrd="3" destOrd="0" presId="urn:microsoft.com/office/officeart/2018/2/layout/IconCircleList"/>
    <dgm:cxn modelId="{5D6F0C06-F5A2-4AB8-9E4B-0706DC4764E6}" type="presParOf" srcId="{CEDDDAF1-AD4F-4D59-9B13-5621E4327989}" destId="{120D73A8-E1A2-4622-A290-5BD04E1C8E42}" srcOrd="1" destOrd="0" presId="urn:microsoft.com/office/officeart/2018/2/layout/IconCircleList"/>
    <dgm:cxn modelId="{A0837D24-4554-442A-ADF3-CA0A39B5EA0D}" type="presParOf" srcId="{CEDDDAF1-AD4F-4D59-9B13-5621E4327989}" destId="{9117164A-F462-496D-886E-146F730CE7F9}" srcOrd="2" destOrd="0" presId="urn:microsoft.com/office/officeart/2018/2/layout/IconCircleList"/>
    <dgm:cxn modelId="{BBE7EDFE-8416-468B-93C7-1306D862A48D}" type="presParOf" srcId="{9117164A-F462-496D-886E-146F730CE7F9}" destId="{E0978FDF-CDD2-4EB2-8CE9-92A0583A05B5}" srcOrd="0" destOrd="0" presId="urn:microsoft.com/office/officeart/2018/2/layout/IconCircleList"/>
    <dgm:cxn modelId="{5CE57E67-F454-410E-8CA3-832703BA92D2}" type="presParOf" srcId="{9117164A-F462-496D-886E-146F730CE7F9}" destId="{5F9FDB58-C770-46B2-B526-01F539E60445}" srcOrd="1" destOrd="0" presId="urn:microsoft.com/office/officeart/2018/2/layout/IconCircleList"/>
    <dgm:cxn modelId="{BA3610DD-BD9A-4E9C-A4CC-237D472E1F19}" type="presParOf" srcId="{9117164A-F462-496D-886E-146F730CE7F9}" destId="{84198DF2-7A48-4F18-BCC2-347D768A1AA9}" srcOrd="2" destOrd="0" presId="urn:microsoft.com/office/officeart/2018/2/layout/IconCircleList"/>
    <dgm:cxn modelId="{8AD29DF9-8B35-45D8-B87B-5D30329786BE}" type="presParOf" srcId="{9117164A-F462-496D-886E-146F730CE7F9}" destId="{7311DF77-8771-447E-A6DA-C4E1FAE0895D}" srcOrd="3" destOrd="0" presId="urn:microsoft.com/office/officeart/2018/2/layout/IconCircleList"/>
    <dgm:cxn modelId="{1AA51A81-F717-4875-9120-786650316208}" type="presParOf" srcId="{CEDDDAF1-AD4F-4D59-9B13-5621E4327989}" destId="{A63C9E17-08B3-4E20-88CA-522046F7FD11}" srcOrd="3" destOrd="0" presId="urn:microsoft.com/office/officeart/2018/2/layout/IconCircleList"/>
    <dgm:cxn modelId="{0D3BFF64-A4AC-4D77-9ACE-12864A101B59}" type="presParOf" srcId="{CEDDDAF1-AD4F-4D59-9B13-5621E4327989}" destId="{DD1AC8C3-8B4B-4C61-A7E9-CAF58ECCF9F7}" srcOrd="4" destOrd="0" presId="urn:microsoft.com/office/officeart/2018/2/layout/IconCircleList"/>
    <dgm:cxn modelId="{D7E83673-5030-4465-96D2-638572C61277}" type="presParOf" srcId="{DD1AC8C3-8B4B-4C61-A7E9-CAF58ECCF9F7}" destId="{C5DFC811-C3BE-4F9C-9346-855295FB285E}" srcOrd="0" destOrd="0" presId="urn:microsoft.com/office/officeart/2018/2/layout/IconCircleList"/>
    <dgm:cxn modelId="{A7E832DD-7B55-44B7-B1EB-F16FEE6C709E}" type="presParOf" srcId="{DD1AC8C3-8B4B-4C61-A7E9-CAF58ECCF9F7}" destId="{68620678-3B6B-49AB-964D-A229448A11D0}" srcOrd="1" destOrd="0" presId="urn:microsoft.com/office/officeart/2018/2/layout/IconCircleList"/>
    <dgm:cxn modelId="{5723CD45-3761-4037-8C57-D3299206CE23}" type="presParOf" srcId="{DD1AC8C3-8B4B-4C61-A7E9-CAF58ECCF9F7}" destId="{376B8EF4-145F-41D8-91E6-1C860FA81E02}" srcOrd="2" destOrd="0" presId="urn:microsoft.com/office/officeart/2018/2/layout/IconCircleList"/>
    <dgm:cxn modelId="{B8E5E908-66F4-4CBF-B62E-34496E9BA115}" type="presParOf" srcId="{DD1AC8C3-8B4B-4C61-A7E9-CAF58ECCF9F7}" destId="{54302BF0-F922-4FC3-8497-9269C44FB0ED}" srcOrd="3" destOrd="0" presId="urn:microsoft.com/office/officeart/2018/2/layout/IconCircleList"/>
    <dgm:cxn modelId="{A1D3220D-3CC3-4AE5-921C-F3625793E5E5}" type="presParOf" srcId="{CEDDDAF1-AD4F-4D59-9B13-5621E4327989}" destId="{2746C473-CD17-4596-9DBF-95F55A0AFA0D}" srcOrd="5" destOrd="0" presId="urn:microsoft.com/office/officeart/2018/2/layout/IconCircleList"/>
    <dgm:cxn modelId="{D37531C1-55D7-4EFD-950D-AC17DA1D7BED}" type="presParOf" srcId="{CEDDDAF1-AD4F-4D59-9B13-5621E4327989}" destId="{72DC265D-1A85-4C63-A6CF-7D016A78AFD7}" srcOrd="6" destOrd="0" presId="urn:microsoft.com/office/officeart/2018/2/layout/IconCircleList"/>
    <dgm:cxn modelId="{1B9F5EEC-EA0F-4F85-B2EE-2B9BDC102132}" type="presParOf" srcId="{72DC265D-1A85-4C63-A6CF-7D016A78AFD7}" destId="{6E2D8300-2A00-416A-86D0-BC461AC7D2A7}" srcOrd="0" destOrd="0" presId="urn:microsoft.com/office/officeart/2018/2/layout/IconCircleList"/>
    <dgm:cxn modelId="{E5E300C5-9933-4E6A-A1A0-D7279BBFE6A6}" type="presParOf" srcId="{72DC265D-1A85-4C63-A6CF-7D016A78AFD7}" destId="{D2134427-1553-4268-8F6E-C3F26B55861D}" srcOrd="1" destOrd="0" presId="urn:microsoft.com/office/officeart/2018/2/layout/IconCircleList"/>
    <dgm:cxn modelId="{16137D2B-6C27-4CC5-B254-9CB9EF0D0856}" type="presParOf" srcId="{72DC265D-1A85-4C63-A6CF-7D016A78AFD7}" destId="{85F83487-803F-4BCA-8B9D-76E014350717}" srcOrd="2" destOrd="0" presId="urn:microsoft.com/office/officeart/2018/2/layout/IconCircleList"/>
    <dgm:cxn modelId="{AABFC43D-DD49-4F1B-B2B6-2C32419FE229}" type="presParOf" srcId="{72DC265D-1A85-4C63-A6CF-7D016A78AFD7}" destId="{04E27C70-7DF1-4861-B162-DC3DB2A9840E}" srcOrd="3" destOrd="0" presId="urn:microsoft.com/office/officeart/2018/2/layout/IconCircleList"/>
    <dgm:cxn modelId="{EE4B7DD4-D537-4B92-8FCB-8D64BAD1F293}" type="presParOf" srcId="{CEDDDAF1-AD4F-4D59-9B13-5621E4327989}" destId="{6D107A64-2271-47DC-8CC3-E0D97E8E5C0C}" srcOrd="7" destOrd="0" presId="urn:microsoft.com/office/officeart/2018/2/layout/IconCircleList"/>
    <dgm:cxn modelId="{BD9DBD71-177E-4160-AA55-160FD71B17E6}" type="presParOf" srcId="{CEDDDAF1-AD4F-4D59-9B13-5621E4327989}" destId="{3435A4A7-F039-4337-9A87-24BFBB21C98E}" srcOrd="8" destOrd="0" presId="urn:microsoft.com/office/officeart/2018/2/layout/IconCircleList"/>
    <dgm:cxn modelId="{25C10263-03D9-446E-955A-C77098BEE35C}" type="presParOf" srcId="{3435A4A7-F039-4337-9A87-24BFBB21C98E}" destId="{292E4737-1AB9-438C-A4CF-7A3105F0FB01}" srcOrd="0" destOrd="0" presId="urn:microsoft.com/office/officeart/2018/2/layout/IconCircleList"/>
    <dgm:cxn modelId="{A5A96523-54BF-4B18-999A-F6F8055929B5}" type="presParOf" srcId="{3435A4A7-F039-4337-9A87-24BFBB21C98E}" destId="{589EA947-BEE6-4F04-8847-85F8964CCAAF}" srcOrd="1" destOrd="0" presId="urn:microsoft.com/office/officeart/2018/2/layout/IconCircleList"/>
    <dgm:cxn modelId="{DBA01826-B3DD-480A-9BF8-715CBB04565C}" type="presParOf" srcId="{3435A4A7-F039-4337-9A87-24BFBB21C98E}" destId="{E6F6C428-9FA9-47F8-BD50-08BAF825FDBC}" srcOrd="2" destOrd="0" presId="urn:microsoft.com/office/officeart/2018/2/layout/IconCircleList"/>
    <dgm:cxn modelId="{3D22E14A-0202-48F6-8824-DB0D1186FCF5}" type="presParOf" srcId="{3435A4A7-F039-4337-9A87-24BFBB21C98E}" destId="{4BAD47AD-37AA-4098-A59F-226FE061CC54}" srcOrd="3" destOrd="0" presId="urn:microsoft.com/office/officeart/2018/2/layout/IconCircleList"/>
    <dgm:cxn modelId="{827F4813-06DA-4F33-8CF1-4F9FC252A724}" type="presParOf" srcId="{CEDDDAF1-AD4F-4D59-9B13-5621E4327989}" destId="{0F568CC6-04A4-42CB-AACC-1C32E583701F}" srcOrd="9" destOrd="0" presId="urn:microsoft.com/office/officeart/2018/2/layout/IconCircleList"/>
    <dgm:cxn modelId="{75A121E8-D1DD-419D-99C6-F159DEE78FD0}" type="presParOf" srcId="{CEDDDAF1-AD4F-4D59-9B13-5621E4327989}" destId="{308856A9-3285-4941-AD2E-6A0C41EB3151}" srcOrd="10" destOrd="0" presId="urn:microsoft.com/office/officeart/2018/2/layout/IconCircleList"/>
    <dgm:cxn modelId="{6C5F3C76-3A2A-4AB4-A648-153041524331}" type="presParOf" srcId="{308856A9-3285-4941-AD2E-6A0C41EB3151}" destId="{170F375D-0A51-408D-BFF6-23C810116F1B}" srcOrd="0" destOrd="0" presId="urn:microsoft.com/office/officeart/2018/2/layout/IconCircleList"/>
    <dgm:cxn modelId="{F0E5011B-E297-4D45-A24B-1D2C86BBC8C2}" type="presParOf" srcId="{308856A9-3285-4941-AD2E-6A0C41EB3151}" destId="{0F5890CE-A255-487A-8800-02B0C8158581}" srcOrd="1" destOrd="0" presId="urn:microsoft.com/office/officeart/2018/2/layout/IconCircleList"/>
    <dgm:cxn modelId="{33B3AEA5-771B-43BC-9DDA-BB87D5940533}" type="presParOf" srcId="{308856A9-3285-4941-AD2E-6A0C41EB3151}" destId="{0C17A510-781D-44B0-A4F6-7F5EE333E408}" srcOrd="2" destOrd="0" presId="urn:microsoft.com/office/officeart/2018/2/layout/IconCircleList"/>
    <dgm:cxn modelId="{47B1F50C-7DCB-4A65-B6A8-F1A5B2CBD281}" type="presParOf" srcId="{308856A9-3285-4941-AD2E-6A0C41EB3151}" destId="{9D54ED66-D58D-45CE-BDB6-57D74D036827}" srcOrd="3" destOrd="0" presId="urn:microsoft.com/office/officeart/2018/2/layout/IconCircleList"/>
    <dgm:cxn modelId="{8B139AB7-5841-4320-BBED-E90EAB02EF50}" type="presParOf" srcId="{CEDDDAF1-AD4F-4D59-9B13-5621E4327989}" destId="{0866CE01-3298-42B6-8D55-ACEE22849A46}" srcOrd="11" destOrd="0" presId="urn:microsoft.com/office/officeart/2018/2/layout/IconCircleList"/>
    <dgm:cxn modelId="{8C8C90DB-F4CF-464D-9A06-172890561CF7}" type="presParOf" srcId="{CEDDDAF1-AD4F-4D59-9B13-5621E4327989}" destId="{03C4F34B-0970-45D4-AE31-6B63A9071321}" srcOrd="12" destOrd="0" presId="urn:microsoft.com/office/officeart/2018/2/layout/IconCircleList"/>
    <dgm:cxn modelId="{BC5BA520-7C13-4EE8-AE69-7AB6DBBB8076}" type="presParOf" srcId="{03C4F34B-0970-45D4-AE31-6B63A9071321}" destId="{F1E9FF66-8291-43A7-8231-56574059972D}" srcOrd="0" destOrd="0" presId="urn:microsoft.com/office/officeart/2018/2/layout/IconCircleList"/>
    <dgm:cxn modelId="{B353CB39-361C-4B1D-9A77-114C2581EEF2}" type="presParOf" srcId="{03C4F34B-0970-45D4-AE31-6B63A9071321}" destId="{846E5026-3164-4776-AD79-9DC72349EEB4}" srcOrd="1" destOrd="0" presId="urn:microsoft.com/office/officeart/2018/2/layout/IconCircleList"/>
    <dgm:cxn modelId="{7C1BAB45-D86F-465B-838F-9C355CC6D90D}" type="presParOf" srcId="{03C4F34B-0970-45D4-AE31-6B63A9071321}" destId="{F37BA502-120F-4E48-B290-7544B0AAF200}" srcOrd="2" destOrd="0" presId="urn:microsoft.com/office/officeart/2018/2/layout/IconCircleList"/>
    <dgm:cxn modelId="{BB14E5D5-64B9-41D8-AB3E-C3013ACF0FA0}" type="presParOf" srcId="{03C4F34B-0970-45D4-AE31-6B63A9071321}" destId="{DA64F23C-DCEF-49F0-9125-96D5F1CDA0B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261E09-597B-4E0E-8EC2-CAE3447CD949}"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en-CA"/>
        </a:p>
      </dgm:t>
    </dgm:pt>
    <dgm:pt modelId="{10BBF76C-C34E-43FC-9F80-9CACAE8FA52E}">
      <dgm:prSet phldrT="[Text]"/>
      <dgm:spPr/>
      <dgm:t>
        <a:bodyPr/>
        <a:lstStyle/>
        <a:p>
          <a:r>
            <a:rPr lang="en-US"/>
            <a:t>Continuous Deployment Trigger</a:t>
          </a:r>
          <a:endParaRPr lang="en-CA"/>
        </a:p>
      </dgm:t>
    </dgm:pt>
    <dgm:pt modelId="{3349F6C0-C52D-4910-8048-E8C4A3D649F3}" type="parTrans" cxnId="{577165D8-B03B-4C0F-8C2C-1E07B3859229}">
      <dgm:prSet/>
      <dgm:spPr/>
      <dgm:t>
        <a:bodyPr/>
        <a:lstStyle/>
        <a:p>
          <a:endParaRPr lang="en-CA"/>
        </a:p>
      </dgm:t>
    </dgm:pt>
    <dgm:pt modelId="{5437500F-602B-4689-9852-63D4F22FAD5F}" type="sibTrans" cxnId="{577165D8-B03B-4C0F-8C2C-1E07B3859229}">
      <dgm:prSet/>
      <dgm:spPr/>
      <dgm:t>
        <a:bodyPr/>
        <a:lstStyle/>
        <a:p>
          <a:endParaRPr lang="en-CA"/>
        </a:p>
      </dgm:t>
    </dgm:pt>
    <dgm:pt modelId="{4352810F-1571-4FCC-B126-0CB47058B9CA}">
      <dgm:prSet phldrT="[Text]"/>
      <dgm:spPr/>
      <dgm:t>
        <a:bodyPr/>
        <a:lstStyle/>
        <a:p>
          <a:r>
            <a:rPr lang="en-US"/>
            <a:t>Manual Trigger</a:t>
          </a:r>
          <a:endParaRPr lang="en-CA"/>
        </a:p>
      </dgm:t>
    </dgm:pt>
    <dgm:pt modelId="{4EB92460-5ECC-4CA7-B323-FA119D81107F}" type="parTrans" cxnId="{9D7A399B-9E37-4FF0-9BA3-7D44ED302CD6}">
      <dgm:prSet/>
      <dgm:spPr/>
      <dgm:t>
        <a:bodyPr/>
        <a:lstStyle/>
        <a:p>
          <a:endParaRPr lang="en-CA"/>
        </a:p>
      </dgm:t>
    </dgm:pt>
    <dgm:pt modelId="{945DCFF1-AE05-41FD-900F-DFB4BB620023}" type="sibTrans" cxnId="{9D7A399B-9E37-4FF0-9BA3-7D44ED302CD6}">
      <dgm:prSet/>
      <dgm:spPr/>
      <dgm:t>
        <a:bodyPr/>
        <a:lstStyle/>
        <a:p>
          <a:endParaRPr lang="en-CA"/>
        </a:p>
      </dgm:t>
    </dgm:pt>
    <dgm:pt modelId="{59E55E76-9FD5-4B65-8BD0-CC5BD173657A}">
      <dgm:prSet phldrT="[Text]"/>
      <dgm:spPr/>
      <dgm:t>
        <a:bodyPr/>
        <a:lstStyle/>
        <a:p>
          <a:r>
            <a:rPr lang="en-US"/>
            <a:t>Schedule Trigger</a:t>
          </a:r>
          <a:endParaRPr lang="en-CA"/>
        </a:p>
      </dgm:t>
    </dgm:pt>
    <dgm:pt modelId="{AE51EFE3-FF8C-44B8-8F14-7474D9E7CD09}" type="parTrans" cxnId="{782EB5AD-94C6-4FD3-8079-F7EA284115AC}">
      <dgm:prSet/>
      <dgm:spPr/>
      <dgm:t>
        <a:bodyPr/>
        <a:lstStyle/>
        <a:p>
          <a:endParaRPr lang="en-CA"/>
        </a:p>
      </dgm:t>
    </dgm:pt>
    <dgm:pt modelId="{0253ADC5-AE9C-47AF-BD76-B82AF2B5E9A7}" type="sibTrans" cxnId="{782EB5AD-94C6-4FD3-8079-F7EA284115AC}">
      <dgm:prSet/>
      <dgm:spPr/>
      <dgm:t>
        <a:bodyPr/>
        <a:lstStyle/>
        <a:p>
          <a:endParaRPr lang="en-CA"/>
        </a:p>
      </dgm:t>
    </dgm:pt>
    <dgm:pt modelId="{117C8F02-8A18-4F56-983A-E640BD227FAC}" type="pres">
      <dgm:prSet presAssocID="{FF261E09-597B-4E0E-8EC2-CAE3447CD949}" presName="diagram" presStyleCnt="0">
        <dgm:presLayoutVars>
          <dgm:dir/>
          <dgm:resizeHandles val="exact"/>
        </dgm:presLayoutVars>
      </dgm:prSet>
      <dgm:spPr/>
    </dgm:pt>
    <dgm:pt modelId="{E276C88F-8BB3-437D-BD2D-F8B31915754C}" type="pres">
      <dgm:prSet presAssocID="{10BBF76C-C34E-43FC-9F80-9CACAE8FA52E}" presName="node" presStyleLbl="node1" presStyleIdx="0" presStyleCnt="3">
        <dgm:presLayoutVars>
          <dgm:bulletEnabled val="1"/>
        </dgm:presLayoutVars>
      </dgm:prSet>
      <dgm:spPr/>
    </dgm:pt>
    <dgm:pt modelId="{4A5C62C1-18B3-4F8B-A065-A63D27C0427F}" type="pres">
      <dgm:prSet presAssocID="{5437500F-602B-4689-9852-63D4F22FAD5F}" presName="sibTrans" presStyleCnt="0"/>
      <dgm:spPr/>
    </dgm:pt>
    <dgm:pt modelId="{158C6D49-F976-49F6-8FEB-B8D0B220E13B}" type="pres">
      <dgm:prSet presAssocID="{4352810F-1571-4FCC-B126-0CB47058B9CA}" presName="node" presStyleLbl="node1" presStyleIdx="1" presStyleCnt="3">
        <dgm:presLayoutVars>
          <dgm:bulletEnabled val="1"/>
        </dgm:presLayoutVars>
      </dgm:prSet>
      <dgm:spPr/>
    </dgm:pt>
    <dgm:pt modelId="{8AE819B3-5227-4564-A9A7-C7D3C2411CA1}" type="pres">
      <dgm:prSet presAssocID="{945DCFF1-AE05-41FD-900F-DFB4BB620023}" presName="sibTrans" presStyleCnt="0"/>
      <dgm:spPr/>
    </dgm:pt>
    <dgm:pt modelId="{299B586E-CFE1-4469-A0EB-309EA9D8992A}" type="pres">
      <dgm:prSet presAssocID="{59E55E76-9FD5-4B65-8BD0-CC5BD173657A}" presName="node" presStyleLbl="node1" presStyleIdx="2" presStyleCnt="3">
        <dgm:presLayoutVars>
          <dgm:bulletEnabled val="1"/>
        </dgm:presLayoutVars>
      </dgm:prSet>
      <dgm:spPr/>
    </dgm:pt>
  </dgm:ptLst>
  <dgm:cxnLst>
    <dgm:cxn modelId="{A25C4B41-5219-482A-BF05-5CE53674E404}" type="presOf" srcId="{59E55E76-9FD5-4B65-8BD0-CC5BD173657A}" destId="{299B586E-CFE1-4469-A0EB-309EA9D8992A}" srcOrd="0" destOrd="0" presId="urn:microsoft.com/office/officeart/2005/8/layout/default"/>
    <dgm:cxn modelId="{4616EA61-4326-4418-9789-4A84C7BFCF3D}" type="presOf" srcId="{4352810F-1571-4FCC-B126-0CB47058B9CA}" destId="{158C6D49-F976-49F6-8FEB-B8D0B220E13B}" srcOrd="0" destOrd="0" presId="urn:microsoft.com/office/officeart/2005/8/layout/default"/>
    <dgm:cxn modelId="{9D7A399B-9E37-4FF0-9BA3-7D44ED302CD6}" srcId="{FF261E09-597B-4E0E-8EC2-CAE3447CD949}" destId="{4352810F-1571-4FCC-B126-0CB47058B9CA}" srcOrd="1" destOrd="0" parTransId="{4EB92460-5ECC-4CA7-B323-FA119D81107F}" sibTransId="{945DCFF1-AE05-41FD-900F-DFB4BB620023}"/>
    <dgm:cxn modelId="{1B9A2AA8-4725-4A2B-AA94-14FE09850DDD}" type="presOf" srcId="{FF261E09-597B-4E0E-8EC2-CAE3447CD949}" destId="{117C8F02-8A18-4F56-983A-E640BD227FAC}" srcOrd="0" destOrd="0" presId="urn:microsoft.com/office/officeart/2005/8/layout/default"/>
    <dgm:cxn modelId="{782EB5AD-94C6-4FD3-8079-F7EA284115AC}" srcId="{FF261E09-597B-4E0E-8EC2-CAE3447CD949}" destId="{59E55E76-9FD5-4B65-8BD0-CC5BD173657A}" srcOrd="2" destOrd="0" parTransId="{AE51EFE3-FF8C-44B8-8F14-7474D9E7CD09}" sibTransId="{0253ADC5-AE9C-47AF-BD76-B82AF2B5E9A7}"/>
    <dgm:cxn modelId="{577165D8-B03B-4C0F-8C2C-1E07B3859229}" srcId="{FF261E09-597B-4E0E-8EC2-CAE3447CD949}" destId="{10BBF76C-C34E-43FC-9F80-9CACAE8FA52E}" srcOrd="0" destOrd="0" parTransId="{3349F6C0-C52D-4910-8048-E8C4A3D649F3}" sibTransId="{5437500F-602B-4689-9852-63D4F22FAD5F}"/>
    <dgm:cxn modelId="{5A259AE2-5624-4B74-986B-9A105C9068F7}" type="presOf" srcId="{10BBF76C-C34E-43FC-9F80-9CACAE8FA52E}" destId="{E276C88F-8BB3-437D-BD2D-F8B31915754C}" srcOrd="0" destOrd="0" presId="urn:microsoft.com/office/officeart/2005/8/layout/default"/>
    <dgm:cxn modelId="{E1C5BDC0-72BD-4198-B149-303941B0BAFB}" type="presParOf" srcId="{117C8F02-8A18-4F56-983A-E640BD227FAC}" destId="{E276C88F-8BB3-437D-BD2D-F8B31915754C}" srcOrd="0" destOrd="0" presId="urn:microsoft.com/office/officeart/2005/8/layout/default"/>
    <dgm:cxn modelId="{618EFE2A-4685-4145-8C19-FC67BD232ACC}" type="presParOf" srcId="{117C8F02-8A18-4F56-983A-E640BD227FAC}" destId="{4A5C62C1-18B3-4F8B-A065-A63D27C0427F}" srcOrd="1" destOrd="0" presId="urn:microsoft.com/office/officeart/2005/8/layout/default"/>
    <dgm:cxn modelId="{DCFBB8FD-8FFA-44A3-AB8B-0EC9A68558C3}" type="presParOf" srcId="{117C8F02-8A18-4F56-983A-E640BD227FAC}" destId="{158C6D49-F976-49F6-8FEB-B8D0B220E13B}" srcOrd="2" destOrd="0" presId="urn:microsoft.com/office/officeart/2005/8/layout/default"/>
    <dgm:cxn modelId="{80025927-5754-4D2C-A29C-6BA303012B72}" type="presParOf" srcId="{117C8F02-8A18-4F56-983A-E640BD227FAC}" destId="{8AE819B3-5227-4564-A9A7-C7D3C2411CA1}" srcOrd="3" destOrd="0" presId="urn:microsoft.com/office/officeart/2005/8/layout/default"/>
    <dgm:cxn modelId="{FE388810-8D3C-4D4B-9F05-41AF940D8BA1}" type="presParOf" srcId="{117C8F02-8A18-4F56-983A-E640BD227FAC}" destId="{299B586E-CFE1-4469-A0EB-309EA9D8992A}"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261E09-597B-4E0E-8EC2-CAE3447CD949}" type="doc">
      <dgm:prSet loTypeId="urn:microsoft.com/office/officeart/2005/8/layout/vProcess5" loCatId="process" qsTypeId="urn:microsoft.com/office/officeart/2005/8/quickstyle/simple1" qsCatId="simple" csTypeId="urn:microsoft.com/office/officeart/2005/8/colors/accent3_2" csCatId="accent3" phldr="1"/>
      <dgm:spPr/>
      <dgm:t>
        <a:bodyPr/>
        <a:lstStyle/>
        <a:p>
          <a:endParaRPr lang="en-CA"/>
        </a:p>
      </dgm:t>
    </dgm:pt>
    <dgm:pt modelId="{4352810F-1571-4FCC-B126-0CB47058B9CA}">
      <dgm:prSet phldrT="[Text]"/>
      <dgm:spPr/>
      <dgm:t>
        <a:bodyPr/>
        <a:lstStyle/>
        <a:p>
          <a:r>
            <a:rPr lang="en-GB">
              <a:ea typeface="Segoe UI" pitchFamily="34" charset="0"/>
              <a:cs typeface="Segoe UI" pitchFamily="34" charset="0"/>
            </a:rPr>
            <a:t>What we need to achieve from the approval? Is it compliance or security reasons?</a:t>
          </a:r>
          <a:endParaRPr lang="en-CA"/>
        </a:p>
      </dgm:t>
    </dgm:pt>
    <dgm:pt modelId="{4EB92460-5ECC-4CA7-B323-FA119D81107F}" type="parTrans" cxnId="{9D7A399B-9E37-4FF0-9BA3-7D44ED302CD6}">
      <dgm:prSet/>
      <dgm:spPr/>
      <dgm:t>
        <a:bodyPr/>
        <a:lstStyle/>
        <a:p>
          <a:endParaRPr lang="en-CA"/>
        </a:p>
      </dgm:t>
    </dgm:pt>
    <dgm:pt modelId="{945DCFF1-AE05-41FD-900F-DFB4BB620023}" type="sibTrans" cxnId="{9D7A399B-9E37-4FF0-9BA3-7D44ED302CD6}">
      <dgm:prSet/>
      <dgm:spPr/>
      <dgm:t>
        <a:bodyPr/>
        <a:lstStyle/>
        <a:p>
          <a:endParaRPr lang="en-CA"/>
        </a:p>
      </dgm:t>
    </dgm:pt>
    <dgm:pt modelId="{59E55E76-9FD5-4B65-8BD0-CC5BD173657A}">
      <dgm:prSet phldrT="[Text]"/>
      <dgm:spPr/>
      <dgm:t>
        <a:bodyPr/>
        <a:lstStyle/>
        <a:p>
          <a:r>
            <a:rPr lang="en-US"/>
            <a:t>When do you want to approve?</a:t>
          </a:r>
          <a:endParaRPr lang="en-CA"/>
        </a:p>
      </dgm:t>
    </dgm:pt>
    <dgm:pt modelId="{AE51EFE3-FF8C-44B8-8F14-7474D9E7CD09}" type="parTrans" cxnId="{782EB5AD-94C6-4FD3-8079-F7EA284115AC}">
      <dgm:prSet/>
      <dgm:spPr/>
      <dgm:t>
        <a:bodyPr/>
        <a:lstStyle/>
        <a:p>
          <a:endParaRPr lang="en-CA"/>
        </a:p>
      </dgm:t>
    </dgm:pt>
    <dgm:pt modelId="{0253ADC5-AE9C-47AF-BD76-B82AF2B5E9A7}" type="sibTrans" cxnId="{782EB5AD-94C6-4FD3-8079-F7EA284115AC}">
      <dgm:prSet/>
      <dgm:spPr/>
      <dgm:t>
        <a:bodyPr/>
        <a:lstStyle/>
        <a:p>
          <a:endParaRPr lang="en-CA"/>
        </a:p>
      </dgm:t>
    </dgm:pt>
    <dgm:pt modelId="{B47F9455-5D18-4AF4-9748-B3260B612034}">
      <dgm:prSet phldrT="[Text]"/>
      <dgm:spPr/>
      <dgm:t>
        <a:bodyPr/>
        <a:lstStyle/>
        <a:p>
          <a:r>
            <a:rPr lang="en-US"/>
            <a:t>Who need to approve?</a:t>
          </a:r>
          <a:endParaRPr lang="en-CA"/>
        </a:p>
      </dgm:t>
    </dgm:pt>
    <dgm:pt modelId="{3C73C501-C10B-406A-949F-967E2076C239}" type="parTrans" cxnId="{F8DF05CA-86A3-4515-9808-00F0BF02B9A9}">
      <dgm:prSet/>
      <dgm:spPr/>
      <dgm:t>
        <a:bodyPr/>
        <a:lstStyle/>
        <a:p>
          <a:endParaRPr lang="en-CA"/>
        </a:p>
      </dgm:t>
    </dgm:pt>
    <dgm:pt modelId="{4C541F6B-0510-470A-94E9-4B1A0A530FB4}" type="sibTrans" cxnId="{F8DF05CA-86A3-4515-9808-00F0BF02B9A9}">
      <dgm:prSet/>
      <dgm:spPr/>
      <dgm:t>
        <a:bodyPr/>
        <a:lstStyle/>
        <a:p>
          <a:endParaRPr lang="en-CA"/>
        </a:p>
      </dgm:t>
    </dgm:pt>
    <dgm:pt modelId="{E465C533-2F8A-4595-8FF9-C2E870F5A86F}">
      <dgm:prSet phldrT="[Text]"/>
      <dgm:spPr/>
      <dgm:t>
        <a:bodyPr/>
        <a:lstStyle/>
        <a:p>
          <a:r>
            <a:rPr lang="en-US"/>
            <a:t>….any manual processes are a potential bottleneck. (Re)consider automating quality gates as automated checks as part of release pipeline</a:t>
          </a:r>
          <a:endParaRPr lang="en-CA"/>
        </a:p>
      </dgm:t>
    </dgm:pt>
    <dgm:pt modelId="{4EC10599-3494-417B-AAC8-A08DA2A8CFE4}" type="parTrans" cxnId="{901B497E-9FAF-4AF7-BFA6-8A88A003D24B}">
      <dgm:prSet/>
      <dgm:spPr/>
      <dgm:t>
        <a:bodyPr/>
        <a:lstStyle/>
        <a:p>
          <a:endParaRPr lang="en-CA"/>
        </a:p>
      </dgm:t>
    </dgm:pt>
    <dgm:pt modelId="{3C5A265F-CFD7-423C-A071-A94D78D75EB9}" type="sibTrans" cxnId="{901B497E-9FAF-4AF7-BFA6-8A88A003D24B}">
      <dgm:prSet/>
      <dgm:spPr/>
      <dgm:t>
        <a:bodyPr/>
        <a:lstStyle/>
        <a:p>
          <a:endParaRPr lang="en-CA"/>
        </a:p>
      </dgm:t>
    </dgm:pt>
    <dgm:pt modelId="{5FA489C5-8F59-420C-BC6D-0697800C18D4}">
      <dgm:prSet phldrT="[Text]"/>
      <dgm:spPr/>
      <dgm:t>
        <a:bodyPr/>
        <a:lstStyle/>
        <a:p>
          <a:r>
            <a:rPr lang="en-GB">
              <a:ea typeface="Segoe UI" pitchFamily="34" charset="0"/>
              <a:cs typeface="Segoe UI" pitchFamily="34" charset="0"/>
            </a:rPr>
            <a:t>A quality gate is the best way to enforce a quality policy in your organization… however…</a:t>
          </a:r>
          <a:endParaRPr lang="en-CA"/>
        </a:p>
      </dgm:t>
    </dgm:pt>
    <dgm:pt modelId="{CB22C1B1-35F9-46AA-866A-DCBF35D4FC64}" type="parTrans" cxnId="{F9B4AF3E-B552-4C59-B5E3-ED68236834FC}">
      <dgm:prSet/>
      <dgm:spPr/>
      <dgm:t>
        <a:bodyPr/>
        <a:lstStyle/>
        <a:p>
          <a:endParaRPr lang="en-CA"/>
        </a:p>
      </dgm:t>
    </dgm:pt>
    <dgm:pt modelId="{E8CC876A-A4E9-427E-803D-32D95C1BEDA0}" type="sibTrans" cxnId="{F9B4AF3E-B552-4C59-B5E3-ED68236834FC}">
      <dgm:prSet/>
      <dgm:spPr/>
      <dgm:t>
        <a:bodyPr/>
        <a:lstStyle/>
        <a:p>
          <a:endParaRPr lang="en-CA"/>
        </a:p>
      </dgm:t>
    </dgm:pt>
    <dgm:pt modelId="{6F7C20FD-7CDA-4282-9B19-F1D2193182E7}" type="pres">
      <dgm:prSet presAssocID="{FF261E09-597B-4E0E-8EC2-CAE3447CD949}" presName="outerComposite" presStyleCnt="0">
        <dgm:presLayoutVars>
          <dgm:chMax val="5"/>
          <dgm:dir/>
          <dgm:resizeHandles val="exact"/>
        </dgm:presLayoutVars>
      </dgm:prSet>
      <dgm:spPr/>
    </dgm:pt>
    <dgm:pt modelId="{EA212BE5-1478-4A55-B4AC-99CA9D291108}" type="pres">
      <dgm:prSet presAssocID="{FF261E09-597B-4E0E-8EC2-CAE3447CD949}" presName="dummyMaxCanvas" presStyleCnt="0">
        <dgm:presLayoutVars/>
      </dgm:prSet>
      <dgm:spPr/>
    </dgm:pt>
    <dgm:pt modelId="{C7062DA1-42F7-4FB1-A484-992F5C04DEAF}" type="pres">
      <dgm:prSet presAssocID="{FF261E09-597B-4E0E-8EC2-CAE3447CD949}" presName="FiveNodes_1" presStyleLbl="node1" presStyleIdx="0" presStyleCnt="5">
        <dgm:presLayoutVars>
          <dgm:bulletEnabled val="1"/>
        </dgm:presLayoutVars>
      </dgm:prSet>
      <dgm:spPr/>
    </dgm:pt>
    <dgm:pt modelId="{E3050664-8406-4D4C-8458-A067BB620FB0}" type="pres">
      <dgm:prSet presAssocID="{FF261E09-597B-4E0E-8EC2-CAE3447CD949}" presName="FiveNodes_2" presStyleLbl="node1" presStyleIdx="1" presStyleCnt="5">
        <dgm:presLayoutVars>
          <dgm:bulletEnabled val="1"/>
        </dgm:presLayoutVars>
      </dgm:prSet>
      <dgm:spPr/>
    </dgm:pt>
    <dgm:pt modelId="{BACA8231-93C2-4672-A430-67BDCE1958BE}" type="pres">
      <dgm:prSet presAssocID="{FF261E09-597B-4E0E-8EC2-CAE3447CD949}" presName="FiveNodes_3" presStyleLbl="node1" presStyleIdx="2" presStyleCnt="5">
        <dgm:presLayoutVars>
          <dgm:bulletEnabled val="1"/>
        </dgm:presLayoutVars>
      </dgm:prSet>
      <dgm:spPr/>
    </dgm:pt>
    <dgm:pt modelId="{E9D46374-C4F9-4BDB-978E-172F25DE0966}" type="pres">
      <dgm:prSet presAssocID="{FF261E09-597B-4E0E-8EC2-CAE3447CD949}" presName="FiveNodes_4" presStyleLbl="node1" presStyleIdx="3" presStyleCnt="5">
        <dgm:presLayoutVars>
          <dgm:bulletEnabled val="1"/>
        </dgm:presLayoutVars>
      </dgm:prSet>
      <dgm:spPr/>
    </dgm:pt>
    <dgm:pt modelId="{A8598701-819D-4373-ACCE-9ABA04AEA400}" type="pres">
      <dgm:prSet presAssocID="{FF261E09-597B-4E0E-8EC2-CAE3447CD949}" presName="FiveNodes_5" presStyleLbl="node1" presStyleIdx="4" presStyleCnt="5">
        <dgm:presLayoutVars>
          <dgm:bulletEnabled val="1"/>
        </dgm:presLayoutVars>
      </dgm:prSet>
      <dgm:spPr/>
    </dgm:pt>
    <dgm:pt modelId="{81A79BF8-0450-43EC-8F14-E6E63994F4B0}" type="pres">
      <dgm:prSet presAssocID="{FF261E09-597B-4E0E-8EC2-CAE3447CD949}" presName="FiveConn_1-2" presStyleLbl="fgAccFollowNode1" presStyleIdx="0" presStyleCnt="4">
        <dgm:presLayoutVars>
          <dgm:bulletEnabled val="1"/>
        </dgm:presLayoutVars>
      </dgm:prSet>
      <dgm:spPr/>
    </dgm:pt>
    <dgm:pt modelId="{EA1412C2-6F20-4C9E-AA94-8199BE8D9E28}" type="pres">
      <dgm:prSet presAssocID="{FF261E09-597B-4E0E-8EC2-CAE3447CD949}" presName="FiveConn_2-3" presStyleLbl="fgAccFollowNode1" presStyleIdx="1" presStyleCnt="4">
        <dgm:presLayoutVars>
          <dgm:bulletEnabled val="1"/>
        </dgm:presLayoutVars>
      </dgm:prSet>
      <dgm:spPr/>
    </dgm:pt>
    <dgm:pt modelId="{CECBD49B-213F-4030-95A6-DC74C67A7D44}" type="pres">
      <dgm:prSet presAssocID="{FF261E09-597B-4E0E-8EC2-CAE3447CD949}" presName="FiveConn_3-4" presStyleLbl="fgAccFollowNode1" presStyleIdx="2" presStyleCnt="4">
        <dgm:presLayoutVars>
          <dgm:bulletEnabled val="1"/>
        </dgm:presLayoutVars>
      </dgm:prSet>
      <dgm:spPr/>
    </dgm:pt>
    <dgm:pt modelId="{67AA5117-8654-40AA-BE87-7622B1B0EC9B}" type="pres">
      <dgm:prSet presAssocID="{FF261E09-597B-4E0E-8EC2-CAE3447CD949}" presName="FiveConn_4-5" presStyleLbl="fgAccFollowNode1" presStyleIdx="3" presStyleCnt="4">
        <dgm:presLayoutVars>
          <dgm:bulletEnabled val="1"/>
        </dgm:presLayoutVars>
      </dgm:prSet>
      <dgm:spPr/>
    </dgm:pt>
    <dgm:pt modelId="{EB9BDFEA-0E52-4ECE-A0E5-013E9170F345}" type="pres">
      <dgm:prSet presAssocID="{FF261E09-597B-4E0E-8EC2-CAE3447CD949}" presName="FiveNodes_1_text" presStyleLbl="node1" presStyleIdx="4" presStyleCnt="5">
        <dgm:presLayoutVars>
          <dgm:bulletEnabled val="1"/>
        </dgm:presLayoutVars>
      </dgm:prSet>
      <dgm:spPr/>
    </dgm:pt>
    <dgm:pt modelId="{78BD4F60-AD36-457B-AB82-A53B77444DD7}" type="pres">
      <dgm:prSet presAssocID="{FF261E09-597B-4E0E-8EC2-CAE3447CD949}" presName="FiveNodes_2_text" presStyleLbl="node1" presStyleIdx="4" presStyleCnt="5">
        <dgm:presLayoutVars>
          <dgm:bulletEnabled val="1"/>
        </dgm:presLayoutVars>
      </dgm:prSet>
      <dgm:spPr/>
    </dgm:pt>
    <dgm:pt modelId="{8594B3C1-6F6D-4AED-8052-C4D6495973BA}" type="pres">
      <dgm:prSet presAssocID="{FF261E09-597B-4E0E-8EC2-CAE3447CD949}" presName="FiveNodes_3_text" presStyleLbl="node1" presStyleIdx="4" presStyleCnt="5">
        <dgm:presLayoutVars>
          <dgm:bulletEnabled val="1"/>
        </dgm:presLayoutVars>
      </dgm:prSet>
      <dgm:spPr/>
    </dgm:pt>
    <dgm:pt modelId="{E73B42A3-6B24-4E63-B004-9538337F8732}" type="pres">
      <dgm:prSet presAssocID="{FF261E09-597B-4E0E-8EC2-CAE3447CD949}" presName="FiveNodes_4_text" presStyleLbl="node1" presStyleIdx="4" presStyleCnt="5">
        <dgm:presLayoutVars>
          <dgm:bulletEnabled val="1"/>
        </dgm:presLayoutVars>
      </dgm:prSet>
      <dgm:spPr/>
    </dgm:pt>
    <dgm:pt modelId="{4D5D7E26-AA82-43F9-ADBB-3CD8F5070EB7}" type="pres">
      <dgm:prSet presAssocID="{FF261E09-597B-4E0E-8EC2-CAE3447CD949}" presName="FiveNodes_5_text" presStyleLbl="node1" presStyleIdx="4" presStyleCnt="5">
        <dgm:presLayoutVars>
          <dgm:bulletEnabled val="1"/>
        </dgm:presLayoutVars>
      </dgm:prSet>
      <dgm:spPr/>
    </dgm:pt>
  </dgm:ptLst>
  <dgm:cxnLst>
    <dgm:cxn modelId="{F1BDC70B-88F0-4CE8-8A35-6C60F18DD117}" type="presOf" srcId="{59E55E76-9FD5-4B65-8BD0-CC5BD173657A}" destId="{8594B3C1-6F6D-4AED-8052-C4D6495973BA}" srcOrd="1" destOrd="0" presId="urn:microsoft.com/office/officeart/2005/8/layout/vProcess5"/>
    <dgm:cxn modelId="{BB5CB62D-54D0-4B74-A72B-932EF29B3995}" type="presOf" srcId="{945DCFF1-AE05-41FD-900F-DFB4BB620023}" destId="{81A79BF8-0450-43EC-8F14-E6E63994F4B0}" srcOrd="0" destOrd="0" presId="urn:microsoft.com/office/officeart/2005/8/layout/vProcess5"/>
    <dgm:cxn modelId="{15342131-8E75-4F76-8690-C32AE24CBFC6}" type="presOf" srcId="{4352810F-1571-4FCC-B126-0CB47058B9CA}" destId="{C7062DA1-42F7-4FB1-A484-992F5C04DEAF}" srcOrd="0" destOrd="0" presId="urn:microsoft.com/office/officeart/2005/8/layout/vProcess5"/>
    <dgm:cxn modelId="{F9B4AF3E-B552-4C59-B5E3-ED68236834FC}" srcId="{FF261E09-597B-4E0E-8EC2-CAE3447CD949}" destId="{5FA489C5-8F59-420C-BC6D-0697800C18D4}" srcOrd="3" destOrd="0" parTransId="{CB22C1B1-35F9-46AA-866A-DCBF35D4FC64}" sibTransId="{E8CC876A-A4E9-427E-803D-32D95C1BEDA0}"/>
    <dgm:cxn modelId="{6F528B49-C9D3-47BF-82AF-451961DC2CAE}" type="presOf" srcId="{FF261E09-597B-4E0E-8EC2-CAE3447CD949}" destId="{6F7C20FD-7CDA-4282-9B19-F1D2193182E7}" srcOrd="0" destOrd="0" presId="urn:microsoft.com/office/officeart/2005/8/layout/vProcess5"/>
    <dgm:cxn modelId="{77EC6473-F2A1-430B-9209-333ABEB94DF4}" type="presOf" srcId="{E465C533-2F8A-4595-8FF9-C2E870F5A86F}" destId="{A8598701-819D-4373-ACCE-9ABA04AEA400}" srcOrd="0" destOrd="0" presId="urn:microsoft.com/office/officeart/2005/8/layout/vProcess5"/>
    <dgm:cxn modelId="{C9142B7B-EB38-479C-A8BD-14BB7887B782}" type="presOf" srcId="{B47F9455-5D18-4AF4-9748-B3260B612034}" destId="{78BD4F60-AD36-457B-AB82-A53B77444DD7}" srcOrd="1" destOrd="0" presId="urn:microsoft.com/office/officeart/2005/8/layout/vProcess5"/>
    <dgm:cxn modelId="{901B497E-9FAF-4AF7-BFA6-8A88A003D24B}" srcId="{FF261E09-597B-4E0E-8EC2-CAE3447CD949}" destId="{E465C533-2F8A-4595-8FF9-C2E870F5A86F}" srcOrd="4" destOrd="0" parTransId="{4EC10599-3494-417B-AAC8-A08DA2A8CFE4}" sibTransId="{3C5A265F-CFD7-423C-A071-A94D78D75EB9}"/>
    <dgm:cxn modelId="{F0E80683-F27F-4AF8-8DF0-92F67B4B8AD5}" type="presOf" srcId="{0253ADC5-AE9C-47AF-BD76-B82AF2B5E9A7}" destId="{CECBD49B-213F-4030-95A6-DC74C67A7D44}" srcOrd="0" destOrd="0" presId="urn:microsoft.com/office/officeart/2005/8/layout/vProcess5"/>
    <dgm:cxn modelId="{DB29CD87-CD3B-4C2C-999F-E84AC8166D10}" type="presOf" srcId="{4C541F6B-0510-470A-94E9-4B1A0A530FB4}" destId="{EA1412C2-6F20-4C9E-AA94-8199BE8D9E28}" srcOrd="0" destOrd="0" presId="urn:microsoft.com/office/officeart/2005/8/layout/vProcess5"/>
    <dgm:cxn modelId="{14E1F695-2CF3-4CDF-94EE-8A14DE28E90B}" type="presOf" srcId="{E465C533-2F8A-4595-8FF9-C2E870F5A86F}" destId="{4D5D7E26-AA82-43F9-ADBB-3CD8F5070EB7}" srcOrd="1" destOrd="0" presId="urn:microsoft.com/office/officeart/2005/8/layout/vProcess5"/>
    <dgm:cxn modelId="{9D7A399B-9E37-4FF0-9BA3-7D44ED302CD6}" srcId="{FF261E09-597B-4E0E-8EC2-CAE3447CD949}" destId="{4352810F-1571-4FCC-B126-0CB47058B9CA}" srcOrd="0" destOrd="0" parTransId="{4EB92460-5ECC-4CA7-B323-FA119D81107F}" sibTransId="{945DCFF1-AE05-41FD-900F-DFB4BB620023}"/>
    <dgm:cxn modelId="{E7CB4EA5-893F-4122-9EE0-DC0BFD33A432}" type="presOf" srcId="{E8CC876A-A4E9-427E-803D-32D95C1BEDA0}" destId="{67AA5117-8654-40AA-BE87-7622B1B0EC9B}" srcOrd="0" destOrd="0" presId="urn:microsoft.com/office/officeart/2005/8/layout/vProcess5"/>
    <dgm:cxn modelId="{782EB5AD-94C6-4FD3-8079-F7EA284115AC}" srcId="{FF261E09-597B-4E0E-8EC2-CAE3447CD949}" destId="{59E55E76-9FD5-4B65-8BD0-CC5BD173657A}" srcOrd="2" destOrd="0" parTransId="{AE51EFE3-FF8C-44B8-8F14-7474D9E7CD09}" sibTransId="{0253ADC5-AE9C-47AF-BD76-B82AF2B5E9A7}"/>
    <dgm:cxn modelId="{C4B7BDBA-8438-4CBA-B309-30F692A895F7}" type="presOf" srcId="{5FA489C5-8F59-420C-BC6D-0697800C18D4}" destId="{E9D46374-C4F9-4BDB-978E-172F25DE0966}" srcOrd="0" destOrd="0" presId="urn:microsoft.com/office/officeart/2005/8/layout/vProcess5"/>
    <dgm:cxn modelId="{F8DF05CA-86A3-4515-9808-00F0BF02B9A9}" srcId="{FF261E09-597B-4E0E-8EC2-CAE3447CD949}" destId="{B47F9455-5D18-4AF4-9748-B3260B612034}" srcOrd="1" destOrd="0" parTransId="{3C73C501-C10B-406A-949F-967E2076C239}" sibTransId="{4C541F6B-0510-470A-94E9-4B1A0A530FB4}"/>
    <dgm:cxn modelId="{508685D1-CB71-4959-96ED-60AFCDBA2170}" type="presOf" srcId="{4352810F-1571-4FCC-B126-0CB47058B9CA}" destId="{EB9BDFEA-0E52-4ECE-A0E5-013E9170F345}" srcOrd="1" destOrd="0" presId="urn:microsoft.com/office/officeart/2005/8/layout/vProcess5"/>
    <dgm:cxn modelId="{1B024CE6-A003-44F9-B320-AE943C99DEA4}" type="presOf" srcId="{59E55E76-9FD5-4B65-8BD0-CC5BD173657A}" destId="{BACA8231-93C2-4672-A430-67BDCE1958BE}" srcOrd="0" destOrd="0" presId="urn:microsoft.com/office/officeart/2005/8/layout/vProcess5"/>
    <dgm:cxn modelId="{5C2256F0-3985-45DF-8000-19B816D81C60}" type="presOf" srcId="{B47F9455-5D18-4AF4-9748-B3260B612034}" destId="{E3050664-8406-4D4C-8458-A067BB620FB0}" srcOrd="0" destOrd="0" presId="urn:microsoft.com/office/officeart/2005/8/layout/vProcess5"/>
    <dgm:cxn modelId="{9F43BCFF-7644-4979-B889-A2971ACE8983}" type="presOf" srcId="{5FA489C5-8F59-420C-BC6D-0697800C18D4}" destId="{E73B42A3-6B24-4E63-B004-9538337F8732}" srcOrd="1" destOrd="0" presId="urn:microsoft.com/office/officeart/2005/8/layout/vProcess5"/>
    <dgm:cxn modelId="{FCE03606-324D-425F-9E5C-F4E641C07EE2}" type="presParOf" srcId="{6F7C20FD-7CDA-4282-9B19-F1D2193182E7}" destId="{EA212BE5-1478-4A55-B4AC-99CA9D291108}" srcOrd="0" destOrd="0" presId="urn:microsoft.com/office/officeart/2005/8/layout/vProcess5"/>
    <dgm:cxn modelId="{C6CE5ED0-74AE-46E3-B60A-C686659F1E2A}" type="presParOf" srcId="{6F7C20FD-7CDA-4282-9B19-F1D2193182E7}" destId="{C7062DA1-42F7-4FB1-A484-992F5C04DEAF}" srcOrd="1" destOrd="0" presId="urn:microsoft.com/office/officeart/2005/8/layout/vProcess5"/>
    <dgm:cxn modelId="{B3C9D9FB-ACD1-49B4-BC8E-1BAC74A834C0}" type="presParOf" srcId="{6F7C20FD-7CDA-4282-9B19-F1D2193182E7}" destId="{E3050664-8406-4D4C-8458-A067BB620FB0}" srcOrd="2" destOrd="0" presId="urn:microsoft.com/office/officeart/2005/8/layout/vProcess5"/>
    <dgm:cxn modelId="{FF469B9A-69C4-4B8E-9925-51ABBF0D754C}" type="presParOf" srcId="{6F7C20FD-7CDA-4282-9B19-F1D2193182E7}" destId="{BACA8231-93C2-4672-A430-67BDCE1958BE}" srcOrd="3" destOrd="0" presId="urn:microsoft.com/office/officeart/2005/8/layout/vProcess5"/>
    <dgm:cxn modelId="{CB770EDF-5B2D-4617-92EC-9CBEEDAFB147}" type="presParOf" srcId="{6F7C20FD-7CDA-4282-9B19-F1D2193182E7}" destId="{E9D46374-C4F9-4BDB-978E-172F25DE0966}" srcOrd="4" destOrd="0" presId="urn:microsoft.com/office/officeart/2005/8/layout/vProcess5"/>
    <dgm:cxn modelId="{FB2326BA-A539-465C-B7AE-0506D2198F17}" type="presParOf" srcId="{6F7C20FD-7CDA-4282-9B19-F1D2193182E7}" destId="{A8598701-819D-4373-ACCE-9ABA04AEA400}" srcOrd="5" destOrd="0" presId="urn:microsoft.com/office/officeart/2005/8/layout/vProcess5"/>
    <dgm:cxn modelId="{02793EAF-0B06-44A0-8258-1BFAD2D2C7DF}" type="presParOf" srcId="{6F7C20FD-7CDA-4282-9B19-F1D2193182E7}" destId="{81A79BF8-0450-43EC-8F14-E6E63994F4B0}" srcOrd="6" destOrd="0" presId="urn:microsoft.com/office/officeart/2005/8/layout/vProcess5"/>
    <dgm:cxn modelId="{939008AB-6EA5-437B-A74C-CE6B03A78110}" type="presParOf" srcId="{6F7C20FD-7CDA-4282-9B19-F1D2193182E7}" destId="{EA1412C2-6F20-4C9E-AA94-8199BE8D9E28}" srcOrd="7" destOrd="0" presId="urn:microsoft.com/office/officeart/2005/8/layout/vProcess5"/>
    <dgm:cxn modelId="{CD2FCEC8-12B3-49E0-9022-B82ADDE6E47C}" type="presParOf" srcId="{6F7C20FD-7CDA-4282-9B19-F1D2193182E7}" destId="{CECBD49B-213F-4030-95A6-DC74C67A7D44}" srcOrd="8" destOrd="0" presId="urn:microsoft.com/office/officeart/2005/8/layout/vProcess5"/>
    <dgm:cxn modelId="{0F44A9F2-DD60-41E1-B2DE-4962CC2C0D9E}" type="presParOf" srcId="{6F7C20FD-7CDA-4282-9B19-F1D2193182E7}" destId="{67AA5117-8654-40AA-BE87-7622B1B0EC9B}" srcOrd="9" destOrd="0" presId="urn:microsoft.com/office/officeart/2005/8/layout/vProcess5"/>
    <dgm:cxn modelId="{724DBB99-C28E-40DB-8E20-A472BBEB8654}" type="presParOf" srcId="{6F7C20FD-7CDA-4282-9B19-F1D2193182E7}" destId="{EB9BDFEA-0E52-4ECE-A0E5-013E9170F345}" srcOrd="10" destOrd="0" presId="urn:microsoft.com/office/officeart/2005/8/layout/vProcess5"/>
    <dgm:cxn modelId="{DF1C273E-17A8-4687-AAFA-9C8EC5CB48BE}" type="presParOf" srcId="{6F7C20FD-7CDA-4282-9B19-F1D2193182E7}" destId="{78BD4F60-AD36-457B-AB82-A53B77444DD7}" srcOrd="11" destOrd="0" presId="urn:microsoft.com/office/officeart/2005/8/layout/vProcess5"/>
    <dgm:cxn modelId="{CA63CA6E-D9D6-4558-8B96-D384E5FAE97A}" type="presParOf" srcId="{6F7C20FD-7CDA-4282-9B19-F1D2193182E7}" destId="{8594B3C1-6F6D-4AED-8052-C4D6495973BA}" srcOrd="12" destOrd="0" presId="urn:microsoft.com/office/officeart/2005/8/layout/vProcess5"/>
    <dgm:cxn modelId="{B681556B-5F17-4334-A527-D819E785EC7B}" type="presParOf" srcId="{6F7C20FD-7CDA-4282-9B19-F1D2193182E7}" destId="{E73B42A3-6B24-4E63-B004-9538337F8732}" srcOrd="13" destOrd="0" presId="urn:microsoft.com/office/officeart/2005/8/layout/vProcess5"/>
    <dgm:cxn modelId="{F25C6480-5BD7-4F3F-8950-0404BB8DD3B4}" type="presParOf" srcId="{6F7C20FD-7CDA-4282-9B19-F1D2193182E7}" destId="{4D5D7E26-AA82-43F9-ADBB-3CD8F5070EB7}"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261E09-597B-4E0E-8EC2-CAE3447CD949}"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CA"/>
        </a:p>
      </dgm:t>
    </dgm:pt>
    <dgm:pt modelId="{D24492CA-B783-409F-B790-529F2C65B6D6}">
      <dgm:prSet/>
      <dgm:spPr/>
      <dgm:t>
        <a:bodyPr/>
        <a:lstStyle/>
        <a:p>
          <a:r>
            <a:rPr lang="en-GB" b="1">
              <a:latin typeface="Segoe Light" pitchFamily="34" charset="0"/>
              <a:cs typeface="Segoe UI" pitchFamily="34" charset="0"/>
            </a:rPr>
            <a:t>When you deploy a new release to a customer or install new software on your server, and you want to communicate what has been released to your customer, the usual way to do this is the use of release notes. </a:t>
          </a:r>
          <a:endParaRPr lang="en-CA"/>
        </a:p>
      </dgm:t>
    </dgm:pt>
    <dgm:pt modelId="{AEE14DB7-4C04-41FD-8B6F-0BD77D805624}" type="parTrans" cxnId="{3755AC04-B5F2-4C05-9827-3AAA52C450CD}">
      <dgm:prSet/>
      <dgm:spPr/>
      <dgm:t>
        <a:bodyPr/>
        <a:lstStyle/>
        <a:p>
          <a:endParaRPr lang="en-CA"/>
        </a:p>
      </dgm:t>
    </dgm:pt>
    <dgm:pt modelId="{4A405FC2-6A86-49F0-8A4D-123629A1E724}" type="sibTrans" cxnId="{3755AC04-B5F2-4C05-9827-3AAA52C450CD}">
      <dgm:prSet/>
      <dgm:spPr/>
      <dgm:t>
        <a:bodyPr/>
        <a:lstStyle/>
        <a:p>
          <a:endParaRPr lang="en-CA"/>
        </a:p>
      </dgm:t>
    </dgm:pt>
    <dgm:pt modelId="{9A712BC6-CA9A-4653-A834-21C05E3A9EC1}">
      <dgm:prSet/>
      <dgm:spPr/>
      <dgm:t>
        <a:bodyPr/>
        <a:lstStyle/>
        <a:p>
          <a:pPr>
            <a:buClr>
              <a:srgbClr val="3C3C3C"/>
            </a:buClr>
            <a:buFont typeface="Arial" panose="020B0604020202020204" pitchFamily="34" charset="0"/>
            <a:buChar char="•"/>
          </a:pPr>
          <a:r>
            <a:rPr lang="en-GB" b="1">
              <a:latin typeface="Segoe Light" pitchFamily="34" charset="0"/>
              <a:cs typeface="Segoe UI" pitchFamily="34" charset="0"/>
            </a:rPr>
            <a:t>Storing technical documentation about your products, that is still in the design phase, is usually done on a team wiki</a:t>
          </a:r>
          <a:endParaRPr lang="en-CA"/>
        </a:p>
      </dgm:t>
    </dgm:pt>
    <dgm:pt modelId="{7A3E0797-9BD0-47D2-9A01-B128A7DF5FA3}" type="parTrans" cxnId="{ECB6F8B8-F09A-47FF-B922-CC02AE19A177}">
      <dgm:prSet/>
      <dgm:spPr/>
      <dgm:t>
        <a:bodyPr/>
        <a:lstStyle/>
        <a:p>
          <a:endParaRPr lang="en-CA"/>
        </a:p>
      </dgm:t>
    </dgm:pt>
    <dgm:pt modelId="{687282E2-12CB-4629-AB7C-C9E873A99DC4}" type="sibTrans" cxnId="{ECB6F8B8-F09A-47FF-B922-CC02AE19A177}">
      <dgm:prSet/>
      <dgm:spPr/>
      <dgm:t>
        <a:bodyPr/>
        <a:lstStyle/>
        <a:p>
          <a:endParaRPr lang="en-CA"/>
        </a:p>
      </dgm:t>
    </dgm:pt>
    <dgm:pt modelId="{E9BC63B2-5428-427E-A1BC-EDC39DFF9A8E}">
      <dgm:prSet/>
      <dgm:spPr/>
      <dgm:t>
        <a:bodyPr/>
        <a:lstStyle/>
        <a:p>
          <a:pPr>
            <a:buClr>
              <a:srgbClr val="3C3C3C"/>
            </a:buClr>
            <a:buFont typeface="Arial" panose="020B0604020202020204" pitchFamily="34" charset="0"/>
            <a:buChar char="•"/>
          </a:pPr>
          <a:r>
            <a:rPr lang="en-GB" b="1">
              <a:latin typeface="Segoe Light" pitchFamily="34" charset="0"/>
              <a:cs typeface="Segoe UI" pitchFamily="34" charset="0"/>
            </a:rPr>
            <a:t>End user facing documentation are best hosted in document sharing portal, like SharePoint or Confluence. </a:t>
          </a:r>
          <a:endParaRPr lang="en-CA"/>
        </a:p>
      </dgm:t>
    </dgm:pt>
    <dgm:pt modelId="{0E3696FF-A9F4-42F9-BEA6-58A8BCE3577A}" type="parTrans" cxnId="{771B9B3A-8ECD-4BAA-99DB-2580DAB5773D}">
      <dgm:prSet/>
      <dgm:spPr/>
      <dgm:t>
        <a:bodyPr/>
        <a:lstStyle/>
        <a:p>
          <a:endParaRPr lang="en-CA"/>
        </a:p>
      </dgm:t>
    </dgm:pt>
    <dgm:pt modelId="{FE1D2C82-10DD-40DE-BFCB-9742AFA71F90}" type="sibTrans" cxnId="{771B9B3A-8ECD-4BAA-99DB-2580DAB5773D}">
      <dgm:prSet/>
      <dgm:spPr/>
      <dgm:t>
        <a:bodyPr/>
        <a:lstStyle/>
        <a:p>
          <a:endParaRPr lang="en-CA"/>
        </a:p>
      </dgm:t>
    </dgm:pt>
    <dgm:pt modelId="{BB80F27E-9D3A-4044-AA6E-CD8238726256}" type="pres">
      <dgm:prSet presAssocID="{FF261E09-597B-4E0E-8EC2-CAE3447CD949}" presName="vert0" presStyleCnt="0">
        <dgm:presLayoutVars>
          <dgm:dir/>
          <dgm:animOne val="branch"/>
          <dgm:animLvl val="lvl"/>
        </dgm:presLayoutVars>
      </dgm:prSet>
      <dgm:spPr/>
    </dgm:pt>
    <dgm:pt modelId="{685BDB57-11F5-401E-B47B-68FDE2FAA36A}" type="pres">
      <dgm:prSet presAssocID="{D24492CA-B783-409F-B790-529F2C65B6D6}" presName="thickLine" presStyleLbl="alignNode1" presStyleIdx="0" presStyleCnt="3"/>
      <dgm:spPr/>
    </dgm:pt>
    <dgm:pt modelId="{643732BC-EB6F-477F-8F1D-AF1EF4F15166}" type="pres">
      <dgm:prSet presAssocID="{D24492CA-B783-409F-B790-529F2C65B6D6}" presName="horz1" presStyleCnt="0"/>
      <dgm:spPr/>
    </dgm:pt>
    <dgm:pt modelId="{22CA8186-523E-4A5A-B655-A551F4FC4E40}" type="pres">
      <dgm:prSet presAssocID="{D24492CA-B783-409F-B790-529F2C65B6D6}" presName="tx1" presStyleLbl="revTx" presStyleIdx="0" presStyleCnt="3"/>
      <dgm:spPr/>
    </dgm:pt>
    <dgm:pt modelId="{D11D8F46-07DE-4EF9-9A74-D5E592CC95E7}" type="pres">
      <dgm:prSet presAssocID="{D24492CA-B783-409F-B790-529F2C65B6D6}" presName="vert1" presStyleCnt="0"/>
      <dgm:spPr/>
    </dgm:pt>
    <dgm:pt modelId="{E7CF88E6-1B01-45C9-BDE2-4757DE3D5106}" type="pres">
      <dgm:prSet presAssocID="{9A712BC6-CA9A-4653-A834-21C05E3A9EC1}" presName="thickLine" presStyleLbl="alignNode1" presStyleIdx="1" presStyleCnt="3"/>
      <dgm:spPr/>
    </dgm:pt>
    <dgm:pt modelId="{944F2051-486A-4BB6-BE65-9AB8F6134913}" type="pres">
      <dgm:prSet presAssocID="{9A712BC6-CA9A-4653-A834-21C05E3A9EC1}" presName="horz1" presStyleCnt="0"/>
      <dgm:spPr/>
    </dgm:pt>
    <dgm:pt modelId="{5DDC8ADE-5461-44EA-98E4-7157A60F95F7}" type="pres">
      <dgm:prSet presAssocID="{9A712BC6-CA9A-4653-A834-21C05E3A9EC1}" presName="tx1" presStyleLbl="revTx" presStyleIdx="1" presStyleCnt="3"/>
      <dgm:spPr/>
    </dgm:pt>
    <dgm:pt modelId="{832EB82C-A851-4119-9BD1-8784FD3A05AF}" type="pres">
      <dgm:prSet presAssocID="{9A712BC6-CA9A-4653-A834-21C05E3A9EC1}" presName="vert1" presStyleCnt="0"/>
      <dgm:spPr/>
    </dgm:pt>
    <dgm:pt modelId="{C81C318A-1E09-4F9F-BA11-93701FB906F2}" type="pres">
      <dgm:prSet presAssocID="{E9BC63B2-5428-427E-A1BC-EDC39DFF9A8E}" presName="thickLine" presStyleLbl="alignNode1" presStyleIdx="2" presStyleCnt="3"/>
      <dgm:spPr/>
    </dgm:pt>
    <dgm:pt modelId="{B6FBF974-18F2-4FD2-9588-DF7BC6E3665F}" type="pres">
      <dgm:prSet presAssocID="{E9BC63B2-5428-427E-A1BC-EDC39DFF9A8E}" presName="horz1" presStyleCnt="0"/>
      <dgm:spPr/>
    </dgm:pt>
    <dgm:pt modelId="{68521700-5049-4B5C-B458-3E0FA8ACF9BD}" type="pres">
      <dgm:prSet presAssocID="{E9BC63B2-5428-427E-A1BC-EDC39DFF9A8E}" presName="tx1" presStyleLbl="revTx" presStyleIdx="2" presStyleCnt="3"/>
      <dgm:spPr/>
    </dgm:pt>
    <dgm:pt modelId="{34A623E4-A6A7-43A9-9EB2-DB58A9FA88C4}" type="pres">
      <dgm:prSet presAssocID="{E9BC63B2-5428-427E-A1BC-EDC39DFF9A8E}" presName="vert1" presStyleCnt="0"/>
      <dgm:spPr/>
    </dgm:pt>
  </dgm:ptLst>
  <dgm:cxnLst>
    <dgm:cxn modelId="{3755AC04-B5F2-4C05-9827-3AAA52C450CD}" srcId="{FF261E09-597B-4E0E-8EC2-CAE3447CD949}" destId="{D24492CA-B783-409F-B790-529F2C65B6D6}" srcOrd="0" destOrd="0" parTransId="{AEE14DB7-4C04-41FD-8B6F-0BD77D805624}" sibTransId="{4A405FC2-6A86-49F0-8A4D-123629A1E724}"/>
    <dgm:cxn modelId="{771B9B3A-8ECD-4BAA-99DB-2580DAB5773D}" srcId="{FF261E09-597B-4E0E-8EC2-CAE3447CD949}" destId="{E9BC63B2-5428-427E-A1BC-EDC39DFF9A8E}" srcOrd="2" destOrd="0" parTransId="{0E3696FF-A9F4-42F9-BEA6-58A8BCE3577A}" sibTransId="{FE1D2C82-10DD-40DE-BFCB-9742AFA71F90}"/>
    <dgm:cxn modelId="{BCA50F46-1210-43D9-AAEC-5B9EF9DCD50E}" type="presOf" srcId="{E9BC63B2-5428-427E-A1BC-EDC39DFF9A8E}" destId="{68521700-5049-4B5C-B458-3E0FA8ACF9BD}" srcOrd="0" destOrd="0" presId="urn:microsoft.com/office/officeart/2008/layout/LinedList"/>
    <dgm:cxn modelId="{430B9B6D-FCBE-4ED5-8687-54D81A2A555A}" type="presOf" srcId="{FF261E09-597B-4E0E-8EC2-CAE3447CD949}" destId="{BB80F27E-9D3A-4044-AA6E-CD8238726256}" srcOrd="0" destOrd="0" presId="urn:microsoft.com/office/officeart/2008/layout/LinedList"/>
    <dgm:cxn modelId="{F64FDD82-515F-44D1-93CD-FFAFBC322616}" type="presOf" srcId="{D24492CA-B783-409F-B790-529F2C65B6D6}" destId="{22CA8186-523E-4A5A-B655-A551F4FC4E40}" srcOrd="0" destOrd="0" presId="urn:microsoft.com/office/officeart/2008/layout/LinedList"/>
    <dgm:cxn modelId="{ECB6F8B8-F09A-47FF-B922-CC02AE19A177}" srcId="{FF261E09-597B-4E0E-8EC2-CAE3447CD949}" destId="{9A712BC6-CA9A-4653-A834-21C05E3A9EC1}" srcOrd="1" destOrd="0" parTransId="{7A3E0797-9BD0-47D2-9A01-B128A7DF5FA3}" sibTransId="{687282E2-12CB-4629-AB7C-C9E873A99DC4}"/>
    <dgm:cxn modelId="{D84C9EEE-E41C-45A9-A605-6AC7293FD673}" type="presOf" srcId="{9A712BC6-CA9A-4653-A834-21C05E3A9EC1}" destId="{5DDC8ADE-5461-44EA-98E4-7157A60F95F7}" srcOrd="0" destOrd="0" presId="urn:microsoft.com/office/officeart/2008/layout/LinedList"/>
    <dgm:cxn modelId="{72FD3D65-DAC7-4A11-9208-FD8065D3C527}" type="presParOf" srcId="{BB80F27E-9D3A-4044-AA6E-CD8238726256}" destId="{685BDB57-11F5-401E-B47B-68FDE2FAA36A}" srcOrd="0" destOrd="0" presId="urn:microsoft.com/office/officeart/2008/layout/LinedList"/>
    <dgm:cxn modelId="{FD249748-87CF-4C2F-967F-3FE4C1DD5D0E}" type="presParOf" srcId="{BB80F27E-9D3A-4044-AA6E-CD8238726256}" destId="{643732BC-EB6F-477F-8F1D-AF1EF4F15166}" srcOrd="1" destOrd="0" presId="urn:microsoft.com/office/officeart/2008/layout/LinedList"/>
    <dgm:cxn modelId="{78E862BF-7487-4D26-80C1-4B176EA44F9A}" type="presParOf" srcId="{643732BC-EB6F-477F-8F1D-AF1EF4F15166}" destId="{22CA8186-523E-4A5A-B655-A551F4FC4E40}" srcOrd="0" destOrd="0" presId="urn:microsoft.com/office/officeart/2008/layout/LinedList"/>
    <dgm:cxn modelId="{0C417CCD-1057-4E4A-9BD9-AC24FA2DA93C}" type="presParOf" srcId="{643732BC-EB6F-477F-8F1D-AF1EF4F15166}" destId="{D11D8F46-07DE-4EF9-9A74-D5E592CC95E7}" srcOrd="1" destOrd="0" presId="urn:microsoft.com/office/officeart/2008/layout/LinedList"/>
    <dgm:cxn modelId="{B1A0D63F-16B6-4D9F-89AE-D2CF709930AF}" type="presParOf" srcId="{BB80F27E-9D3A-4044-AA6E-CD8238726256}" destId="{E7CF88E6-1B01-45C9-BDE2-4757DE3D5106}" srcOrd="2" destOrd="0" presId="urn:microsoft.com/office/officeart/2008/layout/LinedList"/>
    <dgm:cxn modelId="{3B7B3583-3AA0-41BD-B2F1-2C8190EEBFD5}" type="presParOf" srcId="{BB80F27E-9D3A-4044-AA6E-CD8238726256}" destId="{944F2051-486A-4BB6-BE65-9AB8F6134913}" srcOrd="3" destOrd="0" presId="urn:microsoft.com/office/officeart/2008/layout/LinedList"/>
    <dgm:cxn modelId="{328C3947-1AA0-4528-ACFA-F8E39878D499}" type="presParOf" srcId="{944F2051-486A-4BB6-BE65-9AB8F6134913}" destId="{5DDC8ADE-5461-44EA-98E4-7157A60F95F7}" srcOrd="0" destOrd="0" presId="urn:microsoft.com/office/officeart/2008/layout/LinedList"/>
    <dgm:cxn modelId="{1F60E444-B91B-41DC-A9DB-7703E6B30FE4}" type="presParOf" srcId="{944F2051-486A-4BB6-BE65-9AB8F6134913}" destId="{832EB82C-A851-4119-9BD1-8784FD3A05AF}" srcOrd="1" destOrd="0" presId="urn:microsoft.com/office/officeart/2008/layout/LinedList"/>
    <dgm:cxn modelId="{EFF93ED1-A5F8-4728-A577-D01A1C70AC7A}" type="presParOf" srcId="{BB80F27E-9D3A-4044-AA6E-CD8238726256}" destId="{C81C318A-1E09-4F9F-BA11-93701FB906F2}" srcOrd="4" destOrd="0" presId="urn:microsoft.com/office/officeart/2008/layout/LinedList"/>
    <dgm:cxn modelId="{E62FC06F-68D1-436B-BF17-4946C0CE90FE}" type="presParOf" srcId="{BB80F27E-9D3A-4044-AA6E-CD8238726256}" destId="{B6FBF974-18F2-4FD2-9588-DF7BC6E3665F}" srcOrd="5" destOrd="0" presId="urn:microsoft.com/office/officeart/2008/layout/LinedList"/>
    <dgm:cxn modelId="{32EAA712-AFAA-4C72-8F23-A91413D24A78}" type="presParOf" srcId="{B6FBF974-18F2-4FD2-9588-DF7BC6E3665F}" destId="{68521700-5049-4B5C-B458-3E0FA8ACF9BD}" srcOrd="0" destOrd="0" presId="urn:microsoft.com/office/officeart/2008/layout/LinedList"/>
    <dgm:cxn modelId="{837300A4-CDAF-4A37-AFCF-AFEB1D54A213}" type="presParOf" srcId="{B6FBF974-18F2-4FD2-9588-DF7BC6E3665F}" destId="{34A623E4-A6A7-43A9-9EB2-DB58A9FA88C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778BA2-10CC-45CD-8CAA-3670CA113728}">
      <dsp:nvSpPr>
        <dsp:cNvPr id="0" name=""/>
        <dsp:cNvSpPr/>
      </dsp:nvSpPr>
      <dsp:spPr>
        <a:xfrm>
          <a:off x="0" y="2711"/>
          <a:ext cx="723609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0F949B-0582-479B-92DB-BDDDAF4B71CC}">
      <dsp:nvSpPr>
        <dsp:cNvPr id="0" name=""/>
        <dsp:cNvSpPr/>
      </dsp:nvSpPr>
      <dsp:spPr>
        <a:xfrm>
          <a:off x="0" y="2711"/>
          <a:ext cx="1447218" cy="1849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Microsoft-hosted parallel jobs</a:t>
          </a:r>
        </a:p>
      </dsp:txBody>
      <dsp:txXfrm>
        <a:off x="0" y="2711"/>
        <a:ext cx="1447218" cy="1849152"/>
      </dsp:txXfrm>
    </dsp:sp>
    <dsp:sp modelId="{020BCE6C-1EB2-49DA-B400-14A7BD847F63}">
      <dsp:nvSpPr>
        <dsp:cNvPr id="0" name=""/>
        <dsp:cNvSpPr/>
      </dsp:nvSpPr>
      <dsp:spPr>
        <a:xfrm>
          <a:off x="1555759" y="45689"/>
          <a:ext cx="5680330" cy="859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Your jobs run on the pool of hosted agents</a:t>
          </a:r>
        </a:p>
      </dsp:txBody>
      <dsp:txXfrm>
        <a:off x="1555759" y="45689"/>
        <a:ext cx="5680330" cy="859567"/>
      </dsp:txXfrm>
    </dsp:sp>
    <dsp:sp modelId="{E646B135-B697-4976-9276-4562F7EB0265}">
      <dsp:nvSpPr>
        <dsp:cNvPr id="0" name=""/>
        <dsp:cNvSpPr/>
      </dsp:nvSpPr>
      <dsp:spPr>
        <a:xfrm>
          <a:off x="1447217" y="905256"/>
          <a:ext cx="5788872"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EDBA65-DEBB-4538-8105-F9ACADAD0E61}">
      <dsp:nvSpPr>
        <dsp:cNvPr id="0" name=""/>
        <dsp:cNvSpPr/>
      </dsp:nvSpPr>
      <dsp:spPr>
        <a:xfrm>
          <a:off x="1555759" y="948235"/>
          <a:ext cx="5680330" cy="859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Microsoft provides a free tier of service by default for every organization</a:t>
          </a:r>
        </a:p>
      </dsp:txBody>
      <dsp:txXfrm>
        <a:off x="1555759" y="948235"/>
        <a:ext cx="5680330" cy="859567"/>
      </dsp:txXfrm>
    </dsp:sp>
    <dsp:sp modelId="{DF244CB4-BBCF-40AC-8D1C-27AADAB96168}">
      <dsp:nvSpPr>
        <dsp:cNvPr id="0" name=""/>
        <dsp:cNvSpPr/>
      </dsp:nvSpPr>
      <dsp:spPr>
        <a:xfrm>
          <a:off x="1447217" y="1807802"/>
          <a:ext cx="5788872"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11D76E-CB88-4B12-9A7A-5984732FD213}">
      <dsp:nvSpPr>
        <dsp:cNvPr id="0" name=""/>
        <dsp:cNvSpPr/>
      </dsp:nvSpPr>
      <dsp:spPr>
        <a:xfrm>
          <a:off x="0" y="1851864"/>
          <a:ext cx="723609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18436E-0F73-41BA-89A9-C59458ABA18A}">
      <dsp:nvSpPr>
        <dsp:cNvPr id="0" name=""/>
        <dsp:cNvSpPr/>
      </dsp:nvSpPr>
      <dsp:spPr>
        <a:xfrm>
          <a:off x="0" y="1851864"/>
          <a:ext cx="1447218" cy="1849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Self-hosted parallel jobs</a:t>
          </a:r>
        </a:p>
      </dsp:txBody>
      <dsp:txXfrm>
        <a:off x="0" y="1851864"/>
        <a:ext cx="1447218" cy="1849152"/>
      </dsp:txXfrm>
    </dsp:sp>
    <dsp:sp modelId="{2C4F019F-4578-42C8-A823-075CCD8C3C30}">
      <dsp:nvSpPr>
        <dsp:cNvPr id="0" name=""/>
        <dsp:cNvSpPr/>
      </dsp:nvSpPr>
      <dsp:spPr>
        <a:xfrm>
          <a:off x="1555759" y="1894842"/>
          <a:ext cx="5680330" cy="859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If you want Azure Pipelines to orchestrate your builds and releases, but use your own machines to run them</a:t>
          </a:r>
        </a:p>
      </dsp:txBody>
      <dsp:txXfrm>
        <a:off x="1555759" y="1894842"/>
        <a:ext cx="5680330" cy="859567"/>
      </dsp:txXfrm>
    </dsp:sp>
    <dsp:sp modelId="{1A4A5882-4DCF-47AA-B450-B7C8F45B99A9}">
      <dsp:nvSpPr>
        <dsp:cNvPr id="0" name=""/>
        <dsp:cNvSpPr/>
      </dsp:nvSpPr>
      <dsp:spPr>
        <a:xfrm>
          <a:off x="1447217" y="2754409"/>
          <a:ext cx="5788872"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568AC2-8C64-482B-974E-686C927A0F4B}">
      <dsp:nvSpPr>
        <dsp:cNvPr id="0" name=""/>
        <dsp:cNvSpPr/>
      </dsp:nvSpPr>
      <dsp:spPr>
        <a:xfrm>
          <a:off x="1555759" y="2797387"/>
          <a:ext cx="5680330" cy="859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You can register any number of self-hosted agents in your organization. Microsoft charges based on the number of jobs you want to run at a time, not the number of agents registered.</a:t>
          </a:r>
        </a:p>
      </dsp:txBody>
      <dsp:txXfrm>
        <a:off x="1555759" y="2797387"/>
        <a:ext cx="5680330" cy="859567"/>
      </dsp:txXfrm>
    </dsp:sp>
    <dsp:sp modelId="{F8510F42-7417-4DF8-82FC-A7A7DA4BF161}">
      <dsp:nvSpPr>
        <dsp:cNvPr id="0" name=""/>
        <dsp:cNvSpPr/>
      </dsp:nvSpPr>
      <dsp:spPr>
        <a:xfrm>
          <a:off x="1447217" y="3656955"/>
          <a:ext cx="5788872"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6F68D9-336F-4541-9CB6-8674D4351812}">
      <dsp:nvSpPr>
        <dsp:cNvPr id="0" name=""/>
        <dsp:cNvSpPr/>
      </dsp:nvSpPr>
      <dsp:spPr>
        <a:xfrm>
          <a:off x="0" y="3701016"/>
          <a:ext cx="723609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F3B7C2-7FC6-4389-9981-E3C1FFB7D76A}">
      <dsp:nvSpPr>
        <dsp:cNvPr id="0" name=""/>
        <dsp:cNvSpPr/>
      </dsp:nvSpPr>
      <dsp:spPr>
        <a:xfrm>
          <a:off x="0" y="3701016"/>
          <a:ext cx="1447218" cy="1849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Configure and pay for parallel jobs </a:t>
          </a:r>
          <a:r>
            <a:rPr lang="en-US" sz="2100" kern="1200">
              <a:hlinkClick xmlns:r="http://schemas.openxmlformats.org/officeDocument/2006/relationships" r:id="rId1"/>
            </a:rPr>
            <a:t>link</a:t>
          </a:r>
          <a:endParaRPr lang="en-US" sz="2100" kern="1200"/>
        </a:p>
      </dsp:txBody>
      <dsp:txXfrm>
        <a:off x="0" y="3701016"/>
        <a:ext cx="1447218" cy="1849152"/>
      </dsp:txXfrm>
    </dsp:sp>
    <dsp:sp modelId="{D53C31D3-36B7-42B3-8C21-CD960BAF149C}">
      <dsp:nvSpPr>
        <dsp:cNvPr id="0" name=""/>
        <dsp:cNvSpPr/>
      </dsp:nvSpPr>
      <dsp:spPr>
        <a:xfrm>
          <a:off x="1555759" y="3784987"/>
          <a:ext cx="5680330" cy="1679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solidFill>
                <a:schemeClr val="accent1"/>
              </a:solidFill>
            </a:rPr>
            <a:t>At Avanade, we leverage Visual Studio Enterprise subscription when available to get one self-hosted parallel job as a subscriber benefit.</a:t>
          </a:r>
        </a:p>
      </dsp:txBody>
      <dsp:txXfrm>
        <a:off x="1555759" y="3784987"/>
        <a:ext cx="5680330" cy="1679406"/>
      </dsp:txXfrm>
    </dsp:sp>
    <dsp:sp modelId="{37C53259-A63D-4F7D-9D57-A4B5D2BBD1FD}">
      <dsp:nvSpPr>
        <dsp:cNvPr id="0" name=""/>
        <dsp:cNvSpPr/>
      </dsp:nvSpPr>
      <dsp:spPr>
        <a:xfrm>
          <a:off x="1447217" y="5464393"/>
          <a:ext cx="5788872"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AC2EF-62EF-4DA0-AA99-9D3B81648C74}">
      <dsp:nvSpPr>
        <dsp:cNvPr id="0" name=""/>
        <dsp:cNvSpPr/>
      </dsp:nvSpPr>
      <dsp:spPr>
        <a:xfrm>
          <a:off x="0" y="349140"/>
          <a:ext cx="7236090" cy="7464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Avanade's GitHub Enterprise EMU account</a:t>
          </a:r>
        </a:p>
      </dsp:txBody>
      <dsp:txXfrm>
        <a:off x="36439" y="385579"/>
        <a:ext cx="7163212" cy="673582"/>
      </dsp:txXfrm>
    </dsp:sp>
    <dsp:sp modelId="{FD63F8DD-4A9C-445E-893A-D1DB34A84AC3}">
      <dsp:nvSpPr>
        <dsp:cNvPr id="0" name=""/>
        <dsp:cNvSpPr/>
      </dsp:nvSpPr>
      <dsp:spPr>
        <a:xfrm>
          <a:off x="0" y="1095600"/>
          <a:ext cx="7236090" cy="288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9746"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hlinkClick xmlns:r="http://schemas.openxmlformats.org/officeDocument/2006/relationships" r:id="rId1"/>
            </a:rPr>
            <a:t>https://github.com/enterprises/avanade-internal/</a:t>
          </a:r>
          <a:endParaRPr lang="en-US" sz="2300" kern="1200" dirty="0"/>
        </a:p>
        <a:p>
          <a:pPr marL="228600" lvl="1" indent="-228600" algn="l" defTabSz="1022350">
            <a:lnSpc>
              <a:spcPct val="90000"/>
            </a:lnSpc>
            <a:spcBef>
              <a:spcPct val="0"/>
            </a:spcBef>
            <a:spcAft>
              <a:spcPct val="20000"/>
            </a:spcAft>
            <a:buChar char="•"/>
          </a:pPr>
          <a:r>
            <a:rPr lang="en-CA" sz="2300" kern="1200" dirty="0"/>
            <a:t>GitHub Enterprise channel in Modern Engineering MS Teams </a:t>
          </a:r>
          <a:r>
            <a:rPr lang="en-CA" sz="2300" kern="1200" dirty="0">
              <a:hlinkClick xmlns:r="http://schemas.openxmlformats.org/officeDocument/2006/relationships" r:id="rId2"/>
            </a:rPr>
            <a:t>link</a:t>
          </a:r>
          <a:endParaRPr lang="en-US" sz="2300" kern="1200" dirty="0"/>
        </a:p>
        <a:p>
          <a:pPr marL="228600" lvl="1" indent="-228600" algn="l" defTabSz="1022350">
            <a:lnSpc>
              <a:spcPct val="90000"/>
            </a:lnSpc>
            <a:spcBef>
              <a:spcPct val="0"/>
            </a:spcBef>
            <a:spcAft>
              <a:spcPct val="20000"/>
            </a:spcAft>
            <a:buChar char="•"/>
          </a:pPr>
          <a:r>
            <a:rPr lang="en-CA" sz="2300" kern="1200" dirty="0"/>
            <a:t>Rollout Q4 2021</a:t>
          </a:r>
          <a:endParaRPr lang="en-US" sz="2300" kern="1200" dirty="0"/>
        </a:p>
        <a:p>
          <a:pPr marL="457200" lvl="2" indent="-228600" algn="l" defTabSz="1022350">
            <a:lnSpc>
              <a:spcPct val="90000"/>
            </a:lnSpc>
            <a:spcBef>
              <a:spcPct val="0"/>
            </a:spcBef>
            <a:spcAft>
              <a:spcPct val="20000"/>
            </a:spcAft>
            <a:buChar char="•"/>
          </a:pPr>
          <a:r>
            <a:rPr lang="en-US" sz="2300" kern="1200"/>
            <a:t>Security review completed</a:t>
          </a:r>
        </a:p>
        <a:p>
          <a:pPr marL="457200" lvl="2" indent="-228600" algn="l" defTabSz="1022350">
            <a:lnSpc>
              <a:spcPct val="90000"/>
            </a:lnSpc>
            <a:spcBef>
              <a:spcPct val="0"/>
            </a:spcBef>
            <a:spcAft>
              <a:spcPct val="20000"/>
            </a:spcAft>
            <a:buChar char="•"/>
          </a:pPr>
          <a:r>
            <a:rPr lang="en-US" sz="2300" kern="1200"/>
            <a:t>Remediation tasks that are being worked through</a:t>
          </a:r>
        </a:p>
      </dsp:txBody>
      <dsp:txXfrm>
        <a:off x="0" y="1095600"/>
        <a:ext cx="7236090" cy="2881439"/>
      </dsp:txXfrm>
    </dsp:sp>
    <dsp:sp modelId="{1AF69498-75E5-4324-9AE9-7515353D257F}">
      <dsp:nvSpPr>
        <dsp:cNvPr id="0" name=""/>
        <dsp:cNvSpPr/>
      </dsp:nvSpPr>
      <dsp:spPr>
        <a:xfrm>
          <a:off x="0" y="3977040"/>
          <a:ext cx="7236090" cy="7464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CA" sz="2900" kern="1200"/>
            <a:t>Avanade’s public facing GitHub account</a:t>
          </a:r>
          <a:endParaRPr lang="en-US" sz="2900" kern="1200"/>
        </a:p>
      </dsp:txBody>
      <dsp:txXfrm>
        <a:off x="36439" y="4013479"/>
        <a:ext cx="7163212" cy="673582"/>
      </dsp:txXfrm>
    </dsp:sp>
    <dsp:sp modelId="{AC189181-DC9B-420A-AD05-EF9C446C9336}">
      <dsp:nvSpPr>
        <dsp:cNvPr id="0" name=""/>
        <dsp:cNvSpPr/>
      </dsp:nvSpPr>
      <dsp:spPr>
        <a:xfrm>
          <a:off x="0" y="4723500"/>
          <a:ext cx="7236090"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9746"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CA" sz="2300" kern="1200">
              <a:hlinkClick xmlns:r="http://schemas.openxmlformats.org/officeDocument/2006/relationships" r:id="rId3"/>
            </a:rPr>
            <a:t>https://github.com/avanade</a:t>
          </a:r>
          <a:endParaRPr lang="en-US" sz="2300" kern="1200"/>
        </a:p>
      </dsp:txBody>
      <dsp:txXfrm>
        <a:off x="0" y="4723500"/>
        <a:ext cx="7236090" cy="4802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0B19C5-EDDD-4921-B6A1-60E328246E44}">
      <dsp:nvSpPr>
        <dsp:cNvPr id="0" name=""/>
        <dsp:cNvSpPr/>
      </dsp:nvSpPr>
      <dsp:spPr>
        <a:xfrm>
          <a:off x="162400" y="76022"/>
          <a:ext cx="906613" cy="906613"/>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E54CAA-B5C6-488C-82DF-C6ACE631DA00}">
      <dsp:nvSpPr>
        <dsp:cNvPr id="0" name=""/>
        <dsp:cNvSpPr/>
      </dsp:nvSpPr>
      <dsp:spPr>
        <a:xfrm>
          <a:off x="352788" y="266410"/>
          <a:ext cx="525835" cy="5258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4E3A2F-1F7B-4604-9133-FD62236FF177}">
      <dsp:nvSpPr>
        <dsp:cNvPr id="0" name=""/>
        <dsp:cNvSpPr/>
      </dsp:nvSpPr>
      <dsp:spPr>
        <a:xfrm>
          <a:off x="1263287" y="76022"/>
          <a:ext cx="2137016" cy="906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GB" sz="1300" kern="1200"/>
            <a:t>Is your stage long lived or short lived?</a:t>
          </a:r>
          <a:endParaRPr lang="en-CA" sz="1300" kern="1200"/>
        </a:p>
      </dsp:txBody>
      <dsp:txXfrm>
        <a:off x="1263287" y="76022"/>
        <a:ext cx="2137016" cy="906613"/>
      </dsp:txXfrm>
    </dsp:sp>
    <dsp:sp modelId="{E0978FDF-CDD2-4EB2-8CE9-92A0583A05B5}">
      <dsp:nvSpPr>
        <dsp:cNvPr id="0" name=""/>
        <dsp:cNvSpPr/>
      </dsp:nvSpPr>
      <dsp:spPr>
        <a:xfrm>
          <a:off x="3772662" y="76022"/>
          <a:ext cx="906613" cy="906613"/>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9FDB58-C770-46B2-B526-01F539E60445}">
      <dsp:nvSpPr>
        <dsp:cNvPr id="0" name=""/>
        <dsp:cNvSpPr/>
      </dsp:nvSpPr>
      <dsp:spPr>
        <a:xfrm>
          <a:off x="3963051" y="266410"/>
          <a:ext cx="525835" cy="5258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11DF77-8771-447E-A6DA-C4E1FAE0895D}">
      <dsp:nvSpPr>
        <dsp:cNvPr id="0" name=""/>
        <dsp:cNvSpPr/>
      </dsp:nvSpPr>
      <dsp:spPr>
        <a:xfrm>
          <a:off x="4873549" y="76022"/>
          <a:ext cx="2137016" cy="906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GB" sz="1300" kern="1200"/>
            <a:t>Who is going to use it?</a:t>
          </a:r>
          <a:endParaRPr lang="en-CA" sz="1300" kern="1200"/>
        </a:p>
      </dsp:txBody>
      <dsp:txXfrm>
        <a:off x="4873549" y="76022"/>
        <a:ext cx="2137016" cy="906613"/>
      </dsp:txXfrm>
    </dsp:sp>
    <dsp:sp modelId="{C5DFC811-C3BE-4F9C-9346-855295FB285E}">
      <dsp:nvSpPr>
        <dsp:cNvPr id="0" name=""/>
        <dsp:cNvSpPr/>
      </dsp:nvSpPr>
      <dsp:spPr>
        <a:xfrm>
          <a:off x="7382925" y="76022"/>
          <a:ext cx="906613" cy="906613"/>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620678-3B6B-49AB-964D-A229448A11D0}">
      <dsp:nvSpPr>
        <dsp:cNvPr id="0" name=""/>
        <dsp:cNvSpPr/>
      </dsp:nvSpPr>
      <dsp:spPr>
        <a:xfrm>
          <a:off x="7573313" y="266410"/>
          <a:ext cx="525835" cy="5258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302BF0-F922-4FC3-8497-9269C44FB0ED}">
      <dsp:nvSpPr>
        <dsp:cNvPr id="0" name=""/>
        <dsp:cNvSpPr/>
      </dsp:nvSpPr>
      <dsp:spPr>
        <a:xfrm>
          <a:off x="8483812" y="76022"/>
          <a:ext cx="2137016" cy="906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GB" sz="1300" kern="1200"/>
            <a:t>Do you need a new stage for bug fix?</a:t>
          </a:r>
          <a:endParaRPr lang="en-CA" sz="1300" kern="1200"/>
        </a:p>
      </dsp:txBody>
      <dsp:txXfrm>
        <a:off x="8483812" y="76022"/>
        <a:ext cx="2137016" cy="906613"/>
      </dsp:txXfrm>
    </dsp:sp>
    <dsp:sp modelId="{6E2D8300-2A00-416A-86D0-BC461AC7D2A7}">
      <dsp:nvSpPr>
        <dsp:cNvPr id="0" name=""/>
        <dsp:cNvSpPr/>
      </dsp:nvSpPr>
      <dsp:spPr>
        <a:xfrm>
          <a:off x="162400" y="1722362"/>
          <a:ext cx="906613" cy="906613"/>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134427-1553-4268-8F6E-C3F26B55861D}">
      <dsp:nvSpPr>
        <dsp:cNvPr id="0" name=""/>
        <dsp:cNvSpPr/>
      </dsp:nvSpPr>
      <dsp:spPr>
        <a:xfrm>
          <a:off x="352788" y="1912751"/>
          <a:ext cx="525835" cy="5258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E27C70-7DF1-4861-B162-DC3DB2A9840E}">
      <dsp:nvSpPr>
        <dsp:cNvPr id="0" name=""/>
        <dsp:cNvSpPr/>
      </dsp:nvSpPr>
      <dsp:spPr>
        <a:xfrm>
          <a:off x="1263287" y="1722362"/>
          <a:ext cx="2137016" cy="906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GB" sz="1300" kern="1200"/>
            <a:t>Can you afford downtime?</a:t>
          </a:r>
          <a:endParaRPr lang="en-CA" sz="1300" kern="1200"/>
        </a:p>
      </dsp:txBody>
      <dsp:txXfrm>
        <a:off x="1263287" y="1722362"/>
        <a:ext cx="2137016" cy="906613"/>
      </dsp:txXfrm>
    </dsp:sp>
    <dsp:sp modelId="{292E4737-1AB9-438C-A4CF-7A3105F0FB01}">
      <dsp:nvSpPr>
        <dsp:cNvPr id="0" name=""/>
        <dsp:cNvSpPr/>
      </dsp:nvSpPr>
      <dsp:spPr>
        <a:xfrm>
          <a:off x="3772662" y="1722362"/>
          <a:ext cx="906613" cy="906613"/>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9EA947-BEE6-4F04-8847-85F8964CCAAF}">
      <dsp:nvSpPr>
        <dsp:cNvPr id="0" name=""/>
        <dsp:cNvSpPr/>
      </dsp:nvSpPr>
      <dsp:spPr>
        <a:xfrm>
          <a:off x="3963051" y="1912751"/>
          <a:ext cx="525835" cy="52583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AD47AD-37AA-4098-A59F-226FE061CC54}">
      <dsp:nvSpPr>
        <dsp:cNvPr id="0" name=""/>
        <dsp:cNvSpPr/>
      </dsp:nvSpPr>
      <dsp:spPr>
        <a:xfrm>
          <a:off x="4873549" y="1722362"/>
          <a:ext cx="2137016" cy="906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GB" sz="1300" kern="1200"/>
            <a:t>What is the purpose of this specific stage?</a:t>
          </a:r>
          <a:endParaRPr lang="en-CA" sz="1300" kern="1200"/>
        </a:p>
      </dsp:txBody>
      <dsp:txXfrm>
        <a:off x="4873549" y="1722362"/>
        <a:ext cx="2137016" cy="906613"/>
      </dsp:txXfrm>
    </dsp:sp>
    <dsp:sp modelId="{170F375D-0A51-408D-BFF6-23C810116F1B}">
      <dsp:nvSpPr>
        <dsp:cNvPr id="0" name=""/>
        <dsp:cNvSpPr/>
      </dsp:nvSpPr>
      <dsp:spPr>
        <a:xfrm>
          <a:off x="7382925" y="1722362"/>
          <a:ext cx="906613" cy="906613"/>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5890CE-A255-487A-8800-02B0C8158581}">
      <dsp:nvSpPr>
        <dsp:cNvPr id="0" name=""/>
        <dsp:cNvSpPr/>
      </dsp:nvSpPr>
      <dsp:spPr>
        <a:xfrm>
          <a:off x="7573313" y="1912751"/>
          <a:ext cx="525835" cy="52583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54ED66-D58D-45CE-BDB6-57D74D036827}">
      <dsp:nvSpPr>
        <dsp:cNvPr id="0" name=""/>
        <dsp:cNvSpPr/>
      </dsp:nvSpPr>
      <dsp:spPr>
        <a:xfrm>
          <a:off x="8483812" y="1722362"/>
          <a:ext cx="2137016" cy="906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GB" sz="1300" kern="1200"/>
            <a:t>Is your target application overwriting an exiting one?</a:t>
          </a:r>
          <a:endParaRPr lang="en-CA" sz="1300" kern="1200"/>
        </a:p>
      </dsp:txBody>
      <dsp:txXfrm>
        <a:off x="8483812" y="1722362"/>
        <a:ext cx="2137016" cy="906613"/>
      </dsp:txXfrm>
    </dsp:sp>
    <dsp:sp modelId="{F1E9FF66-8291-43A7-8231-56574059972D}">
      <dsp:nvSpPr>
        <dsp:cNvPr id="0" name=""/>
        <dsp:cNvSpPr/>
      </dsp:nvSpPr>
      <dsp:spPr>
        <a:xfrm>
          <a:off x="162400" y="3368702"/>
          <a:ext cx="906613" cy="906613"/>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6E5026-3164-4776-AD79-9DC72349EEB4}">
      <dsp:nvSpPr>
        <dsp:cNvPr id="0" name=""/>
        <dsp:cNvSpPr/>
      </dsp:nvSpPr>
      <dsp:spPr>
        <a:xfrm>
          <a:off x="352788" y="3559091"/>
          <a:ext cx="525835" cy="52583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64F23C-DCEF-49F0-9125-96D5F1CDA0B1}">
      <dsp:nvSpPr>
        <dsp:cNvPr id="0" name=""/>
        <dsp:cNvSpPr/>
      </dsp:nvSpPr>
      <dsp:spPr>
        <a:xfrm>
          <a:off x="1263287" y="3368702"/>
          <a:ext cx="2137016" cy="906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GB" sz="1300" kern="1200"/>
            <a:t>Do you need an isolated environment with encrypted data or discounted network? </a:t>
          </a:r>
          <a:endParaRPr lang="en-CA" sz="1300" kern="1200"/>
        </a:p>
      </dsp:txBody>
      <dsp:txXfrm>
        <a:off x="1263287" y="3368702"/>
        <a:ext cx="2137016" cy="9066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76C88F-8BB3-437D-BD2D-F8B31915754C}">
      <dsp:nvSpPr>
        <dsp:cNvPr id="0" name=""/>
        <dsp:cNvSpPr/>
      </dsp:nvSpPr>
      <dsp:spPr>
        <a:xfrm>
          <a:off x="0" y="1164741"/>
          <a:ext cx="3369759" cy="202185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Continuous Deployment Trigger</a:t>
          </a:r>
          <a:endParaRPr lang="en-CA" sz="3700" kern="1200"/>
        </a:p>
      </dsp:txBody>
      <dsp:txXfrm>
        <a:off x="0" y="1164741"/>
        <a:ext cx="3369759" cy="2021855"/>
      </dsp:txXfrm>
    </dsp:sp>
    <dsp:sp modelId="{158C6D49-F976-49F6-8FEB-B8D0B220E13B}">
      <dsp:nvSpPr>
        <dsp:cNvPr id="0" name=""/>
        <dsp:cNvSpPr/>
      </dsp:nvSpPr>
      <dsp:spPr>
        <a:xfrm>
          <a:off x="3706734" y="1164741"/>
          <a:ext cx="3369759" cy="202185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Manual Trigger</a:t>
          </a:r>
          <a:endParaRPr lang="en-CA" sz="3700" kern="1200"/>
        </a:p>
      </dsp:txBody>
      <dsp:txXfrm>
        <a:off x="3706734" y="1164741"/>
        <a:ext cx="3369759" cy="2021855"/>
      </dsp:txXfrm>
    </dsp:sp>
    <dsp:sp modelId="{299B586E-CFE1-4469-A0EB-309EA9D8992A}">
      <dsp:nvSpPr>
        <dsp:cNvPr id="0" name=""/>
        <dsp:cNvSpPr/>
      </dsp:nvSpPr>
      <dsp:spPr>
        <a:xfrm>
          <a:off x="7413469" y="1164741"/>
          <a:ext cx="3369759" cy="202185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Schedule Trigger</a:t>
          </a:r>
          <a:endParaRPr lang="en-CA" sz="3700" kern="1200"/>
        </a:p>
      </dsp:txBody>
      <dsp:txXfrm>
        <a:off x="7413469" y="1164741"/>
        <a:ext cx="3369759" cy="20218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62DA1-42F7-4FB1-A484-992F5C04DEAF}">
      <dsp:nvSpPr>
        <dsp:cNvPr id="0" name=""/>
        <dsp:cNvSpPr/>
      </dsp:nvSpPr>
      <dsp:spPr>
        <a:xfrm>
          <a:off x="0" y="0"/>
          <a:ext cx="8303086" cy="78324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ea typeface="Segoe UI" pitchFamily="34" charset="0"/>
              <a:cs typeface="Segoe UI" pitchFamily="34" charset="0"/>
            </a:rPr>
            <a:t>What we need to achieve from the approval? Is it compliance or security reasons?</a:t>
          </a:r>
          <a:endParaRPr lang="en-CA" sz="1700" kern="1200"/>
        </a:p>
      </dsp:txBody>
      <dsp:txXfrm>
        <a:off x="22940" y="22940"/>
        <a:ext cx="7366269" cy="737360"/>
      </dsp:txXfrm>
    </dsp:sp>
    <dsp:sp modelId="{E3050664-8406-4D4C-8458-A067BB620FB0}">
      <dsp:nvSpPr>
        <dsp:cNvPr id="0" name=""/>
        <dsp:cNvSpPr/>
      </dsp:nvSpPr>
      <dsp:spPr>
        <a:xfrm>
          <a:off x="620035" y="892024"/>
          <a:ext cx="8303086" cy="78324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Who need to approve?</a:t>
          </a:r>
          <a:endParaRPr lang="en-CA" sz="1700" kern="1200"/>
        </a:p>
      </dsp:txBody>
      <dsp:txXfrm>
        <a:off x="642975" y="914964"/>
        <a:ext cx="7128064" cy="737360"/>
      </dsp:txXfrm>
    </dsp:sp>
    <dsp:sp modelId="{BACA8231-93C2-4672-A430-67BDCE1958BE}">
      <dsp:nvSpPr>
        <dsp:cNvPr id="0" name=""/>
        <dsp:cNvSpPr/>
      </dsp:nvSpPr>
      <dsp:spPr>
        <a:xfrm>
          <a:off x="1240071" y="1784048"/>
          <a:ext cx="8303086" cy="78324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When do you want to approve?</a:t>
          </a:r>
          <a:endParaRPr lang="en-CA" sz="1700" kern="1200"/>
        </a:p>
      </dsp:txBody>
      <dsp:txXfrm>
        <a:off x="1263011" y="1806988"/>
        <a:ext cx="7128064" cy="737360"/>
      </dsp:txXfrm>
    </dsp:sp>
    <dsp:sp modelId="{E9D46374-C4F9-4BDB-978E-172F25DE0966}">
      <dsp:nvSpPr>
        <dsp:cNvPr id="0" name=""/>
        <dsp:cNvSpPr/>
      </dsp:nvSpPr>
      <dsp:spPr>
        <a:xfrm>
          <a:off x="1860107" y="2676072"/>
          <a:ext cx="8303086" cy="78324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ea typeface="Segoe UI" pitchFamily="34" charset="0"/>
              <a:cs typeface="Segoe UI" pitchFamily="34" charset="0"/>
            </a:rPr>
            <a:t>A quality gate is the best way to enforce a quality policy in your organization… however…</a:t>
          </a:r>
          <a:endParaRPr lang="en-CA" sz="1700" kern="1200"/>
        </a:p>
      </dsp:txBody>
      <dsp:txXfrm>
        <a:off x="1883047" y="2699012"/>
        <a:ext cx="7128064" cy="737360"/>
      </dsp:txXfrm>
    </dsp:sp>
    <dsp:sp modelId="{A8598701-819D-4373-ACCE-9ABA04AEA400}">
      <dsp:nvSpPr>
        <dsp:cNvPr id="0" name=""/>
        <dsp:cNvSpPr/>
      </dsp:nvSpPr>
      <dsp:spPr>
        <a:xfrm>
          <a:off x="2480142" y="3568097"/>
          <a:ext cx="8303086" cy="78324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….any manual processes are a potential bottleneck. (Re)consider automating quality gates as automated checks as part of release pipeline</a:t>
          </a:r>
          <a:endParaRPr lang="en-CA" sz="1700" kern="1200"/>
        </a:p>
      </dsp:txBody>
      <dsp:txXfrm>
        <a:off x="2503082" y="3591037"/>
        <a:ext cx="7128064" cy="737360"/>
      </dsp:txXfrm>
    </dsp:sp>
    <dsp:sp modelId="{81A79BF8-0450-43EC-8F14-E6E63994F4B0}">
      <dsp:nvSpPr>
        <dsp:cNvPr id="0" name=""/>
        <dsp:cNvSpPr/>
      </dsp:nvSpPr>
      <dsp:spPr>
        <a:xfrm>
          <a:off x="7793979" y="572200"/>
          <a:ext cx="509106" cy="509106"/>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CA" sz="2100" kern="1200"/>
        </a:p>
      </dsp:txBody>
      <dsp:txXfrm>
        <a:off x="7908528" y="572200"/>
        <a:ext cx="280008" cy="383102"/>
      </dsp:txXfrm>
    </dsp:sp>
    <dsp:sp modelId="{EA1412C2-6F20-4C9E-AA94-8199BE8D9E28}">
      <dsp:nvSpPr>
        <dsp:cNvPr id="0" name=""/>
        <dsp:cNvSpPr/>
      </dsp:nvSpPr>
      <dsp:spPr>
        <a:xfrm>
          <a:off x="8414015" y="1464225"/>
          <a:ext cx="509106" cy="509106"/>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CA" sz="2100" kern="1200"/>
        </a:p>
      </dsp:txBody>
      <dsp:txXfrm>
        <a:off x="8528564" y="1464225"/>
        <a:ext cx="280008" cy="383102"/>
      </dsp:txXfrm>
    </dsp:sp>
    <dsp:sp modelId="{CECBD49B-213F-4030-95A6-DC74C67A7D44}">
      <dsp:nvSpPr>
        <dsp:cNvPr id="0" name=""/>
        <dsp:cNvSpPr/>
      </dsp:nvSpPr>
      <dsp:spPr>
        <a:xfrm>
          <a:off x="9034051" y="2343195"/>
          <a:ext cx="509106" cy="509106"/>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CA" sz="2100" kern="1200"/>
        </a:p>
      </dsp:txBody>
      <dsp:txXfrm>
        <a:off x="9148600" y="2343195"/>
        <a:ext cx="280008" cy="383102"/>
      </dsp:txXfrm>
    </dsp:sp>
    <dsp:sp modelId="{67AA5117-8654-40AA-BE87-7622B1B0EC9B}">
      <dsp:nvSpPr>
        <dsp:cNvPr id="0" name=""/>
        <dsp:cNvSpPr/>
      </dsp:nvSpPr>
      <dsp:spPr>
        <a:xfrm>
          <a:off x="9654086" y="3243922"/>
          <a:ext cx="509106" cy="509106"/>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CA" sz="2100" kern="1200"/>
        </a:p>
      </dsp:txBody>
      <dsp:txXfrm>
        <a:off x="9768635" y="3243922"/>
        <a:ext cx="280008" cy="3831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5BDB57-11F5-401E-B47B-68FDE2FAA36A}">
      <dsp:nvSpPr>
        <dsp:cNvPr id="0" name=""/>
        <dsp:cNvSpPr/>
      </dsp:nvSpPr>
      <dsp:spPr>
        <a:xfrm>
          <a:off x="0" y="2711"/>
          <a:ext cx="723609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CA8186-523E-4A5A-B655-A551F4FC4E40}">
      <dsp:nvSpPr>
        <dsp:cNvPr id="0" name=""/>
        <dsp:cNvSpPr/>
      </dsp:nvSpPr>
      <dsp:spPr>
        <a:xfrm>
          <a:off x="0" y="2711"/>
          <a:ext cx="7236090" cy="1849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b="1" kern="1200">
              <a:latin typeface="Segoe Light" pitchFamily="34" charset="0"/>
              <a:cs typeface="Segoe UI" pitchFamily="34" charset="0"/>
            </a:rPr>
            <a:t>When you deploy a new release to a customer or install new software on your server, and you want to communicate what has been released to your customer, the usual way to do this is the use of release notes. </a:t>
          </a:r>
          <a:endParaRPr lang="en-CA" sz="2300" kern="1200"/>
        </a:p>
      </dsp:txBody>
      <dsp:txXfrm>
        <a:off x="0" y="2711"/>
        <a:ext cx="7236090" cy="1849152"/>
      </dsp:txXfrm>
    </dsp:sp>
    <dsp:sp modelId="{E7CF88E6-1B01-45C9-BDE2-4757DE3D5106}">
      <dsp:nvSpPr>
        <dsp:cNvPr id="0" name=""/>
        <dsp:cNvSpPr/>
      </dsp:nvSpPr>
      <dsp:spPr>
        <a:xfrm>
          <a:off x="0" y="1851864"/>
          <a:ext cx="723609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DC8ADE-5461-44EA-98E4-7157A60F95F7}">
      <dsp:nvSpPr>
        <dsp:cNvPr id="0" name=""/>
        <dsp:cNvSpPr/>
      </dsp:nvSpPr>
      <dsp:spPr>
        <a:xfrm>
          <a:off x="0" y="1851864"/>
          <a:ext cx="7236090" cy="1849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Clr>
              <a:srgbClr val="3C3C3C"/>
            </a:buClr>
            <a:buFont typeface="Arial" panose="020B0604020202020204" pitchFamily="34" charset="0"/>
            <a:buNone/>
          </a:pPr>
          <a:r>
            <a:rPr lang="en-GB" sz="2300" b="1" kern="1200">
              <a:latin typeface="Segoe Light" pitchFamily="34" charset="0"/>
              <a:cs typeface="Segoe UI" pitchFamily="34" charset="0"/>
            </a:rPr>
            <a:t>Storing technical documentation about your products, that is still in the design phase, is usually done on a team wiki</a:t>
          </a:r>
          <a:endParaRPr lang="en-CA" sz="2300" kern="1200"/>
        </a:p>
      </dsp:txBody>
      <dsp:txXfrm>
        <a:off x="0" y="1851864"/>
        <a:ext cx="7236090" cy="1849152"/>
      </dsp:txXfrm>
    </dsp:sp>
    <dsp:sp modelId="{C81C318A-1E09-4F9F-BA11-93701FB906F2}">
      <dsp:nvSpPr>
        <dsp:cNvPr id="0" name=""/>
        <dsp:cNvSpPr/>
      </dsp:nvSpPr>
      <dsp:spPr>
        <a:xfrm>
          <a:off x="0" y="3701016"/>
          <a:ext cx="723609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521700-5049-4B5C-B458-3E0FA8ACF9BD}">
      <dsp:nvSpPr>
        <dsp:cNvPr id="0" name=""/>
        <dsp:cNvSpPr/>
      </dsp:nvSpPr>
      <dsp:spPr>
        <a:xfrm>
          <a:off x="0" y="3701016"/>
          <a:ext cx="7236090" cy="1849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Clr>
              <a:srgbClr val="3C3C3C"/>
            </a:buClr>
            <a:buFont typeface="Arial" panose="020B0604020202020204" pitchFamily="34" charset="0"/>
            <a:buNone/>
          </a:pPr>
          <a:r>
            <a:rPr lang="en-GB" sz="2300" b="1" kern="1200">
              <a:latin typeface="Segoe Light" pitchFamily="34" charset="0"/>
              <a:cs typeface="Segoe UI" pitchFamily="34" charset="0"/>
            </a:rPr>
            <a:t>End user facing documentation are best hosted in document sharing portal, like SharePoint or Confluence. </a:t>
          </a:r>
          <a:endParaRPr lang="en-CA" sz="2300" kern="1200"/>
        </a:p>
      </dsp:txBody>
      <dsp:txXfrm>
        <a:off x="0" y="3701016"/>
        <a:ext cx="7236090" cy="184915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67937-71EE-2E40-8930-C43612F7F1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ECB0E328-65A8-6B4F-9EF6-C5128DED21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BD4108-5533-5540-8846-3092E2C7CF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25F66B-C815-8849-811C-F1A4AB94F66D}" type="slidenum">
              <a:rPr lang="en-US" smtClean="0"/>
              <a:t>‹#›</a:t>
            </a:fld>
            <a:endParaRPr lang="en-US"/>
          </a:p>
        </p:txBody>
      </p:sp>
    </p:spTree>
    <p:extLst>
      <p:ext uri="{BB962C8B-B14F-4D97-AF65-F5344CB8AC3E}">
        <p14:creationId xmlns:p14="http://schemas.microsoft.com/office/powerpoint/2010/main" val="1893910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7/28/2021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ev.azure.com/ava-continuous-learning/keith.lemon/_workitems/edit/1684"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ithub.com/githubpartners/avanade-BCIB-beta"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ithub.com/k-lemon_avanade/SmartHotel360"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davefarley.net/?p=247"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a:t>
            </a:fld>
            <a:endParaRPr lang="en-US"/>
          </a:p>
        </p:txBody>
      </p:sp>
    </p:spTree>
    <p:extLst>
      <p:ext uri="{BB962C8B-B14F-4D97-AF65-F5344CB8AC3E}">
        <p14:creationId xmlns:p14="http://schemas.microsoft.com/office/powerpoint/2010/main" val="3106623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13</a:t>
            </a:fld>
            <a:endParaRPr lang="en-US"/>
          </a:p>
        </p:txBody>
      </p:sp>
    </p:spTree>
    <p:extLst>
      <p:ext uri="{BB962C8B-B14F-4D97-AF65-F5344CB8AC3E}">
        <p14:creationId xmlns:p14="http://schemas.microsoft.com/office/powerpoint/2010/main" val="1852068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Manual Acceptance testing may be required for items that are not yet automated.  These become bottlenecks to continuous deployment.</a:t>
            </a:r>
          </a:p>
        </p:txBody>
      </p:sp>
      <p:sp>
        <p:nvSpPr>
          <p:cNvPr id="4" name="Slide Number Placeholder 3"/>
          <p:cNvSpPr>
            <a:spLocks noGrp="1"/>
          </p:cNvSpPr>
          <p:nvPr>
            <p:ph type="sldNum" sz="quarter" idx="10"/>
          </p:nvPr>
        </p:nvSpPr>
        <p:spPr/>
        <p:txBody>
          <a:bodyPr/>
          <a:lstStyle/>
          <a:p>
            <a:fld id="{83F17A60-5211-564C-AE51-C5EE6D827C53}" type="slidenum">
              <a:rPr lang="en-US" smtClean="0"/>
              <a:t>14</a:t>
            </a:fld>
            <a:endParaRPr lang="en-US"/>
          </a:p>
        </p:txBody>
      </p:sp>
    </p:spTree>
    <p:extLst>
      <p:ext uri="{BB962C8B-B14F-4D97-AF65-F5344CB8AC3E}">
        <p14:creationId xmlns:p14="http://schemas.microsoft.com/office/powerpoint/2010/main" val="3879420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don’t have your SH360 setup yet, please follow along.</a:t>
            </a:r>
          </a:p>
          <a:p>
            <a:endParaRPr lang="en-US" dirty="0"/>
          </a:p>
          <a:p>
            <a:r>
              <a:rPr lang="en-US" dirty="0"/>
              <a:t>Find the work item we want to work on:</a:t>
            </a:r>
          </a:p>
          <a:p>
            <a:endParaRPr lang="en-US" dirty="0"/>
          </a:p>
          <a:p>
            <a:r>
              <a:rPr lang="en-US" dirty="0">
                <a:hlinkClick r:id="rId3"/>
              </a:rPr>
              <a:t>Product Backlog Item 1684: As a reservation manager, I must change the Kid and Adult age by one year - Boards (azure.com)</a:t>
            </a:r>
            <a:endParaRPr lang="en-US" dirty="0"/>
          </a:p>
          <a:p>
            <a:endParaRPr lang="en-US" dirty="0"/>
          </a:p>
          <a:p>
            <a:pPr marL="171450" indent="-171450">
              <a:buFont typeface="Arial" panose="020B0604020202020204" pitchFamily="34" charset="0"/>
              <a:buChar char="•"/>
            </a:pPr>
            <a:r>
              <a:rPr lang="en-US" dirty="0"/>
              <a:t>feature/{number}-change-guest-age-description</a:t>
            </a:r>
          </a:p>
          <a:p>
            <a:pPr marL="171450" indent="-171450">
              <a:buFontTx/>
              <a:buChar char="-"/>
            </a:pPr>
            <a:endParaRPr lang="en-US" dirty="0"/>
          </a:p>
          <a:p>
            <a:pPr marL="0" indent="0">
              <a:buFontTx/>
              <a:buNone/>
            </a:pPr>
            <a:r>
              <a:rPr lang="en-US" dirty="0"/>
              <a:t>File Location:</a:t>
            </a:r>
          </a:p>
          <a:p>
            <a:pPr marL="171450" indent="-171450">
              <a:buFont typeface="Arial" panose="020B0604020202020204" pitchFamily="34" charset="0"/>
              <a:buChar char="•"/>
            </a:pPr>
            <a:r>
              <a:rPr lang="en-US" dirty="0" err="1"/>
              <a:t>src</a:t>
            </a:r>
            <a:r>
              <a:rPr lang="en-US" dirty="0"/>
              <a:t>/sh360.publicweb/web/SmartHotel360.PublicWeb/Views/Home/</a:t>
            </a:r>
            <a:r>
              <a:rPr lang="en-US" dirty="0" err="1"/>
              <a:t>Index.cshtml</a:t>
            </a:r>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15</a:t>
            </a:fld>
            <a:endParaRPr lang="en-US"/>
          </a:p>
        </p:txBody>
      </p:sp>
    </p:spTree>
    <p:extLst>
      <p:ext uri="{BB962C8B-B14F-4D97-AF65-F5344CB8AC3E}">
        <p14:creationId xmlns:p14="http://schemas.microsoft.com/office/powerpoint/2010/main" val="955014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16</a:t>
            </a:fld>
            <a:endParaRPr lang="en-US"/>
          </a:p>
        </p:txBody>
      </p:sp>
    </p:spTree>
    <p:extLst>
      <p:ext uri="{BB962C8B-B14F-4D97-AF65-F5344CB8AC3E}">
        <p14:creationId xmlns:p14="http://schemas.microsoft.com/office/powerpoint/2010/main" val="606754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https://dev.azure.com/ava-continuous-learning/DevOps%20Practitioner%20NA/_queries/query/b52283c4-2f71-4cd3-b90d-47271e1c6ad5/</a:t>
            </a:r>
          </a:p>
          <a:p>
            <a:endParaRPr lang="en-US" dirty="0"/>
          </a:p>
          <a:p>
            <a:pPr marL="171450" indent="-171450">
              <a:buFont typeface="Arial" panose="020B0604020202020204" pitchFamily="34" charset="0"/>
              <a:buChar char="•"/>
            </a:pPr>
            <a:r>
              <a:rPr lang="en-US" dirty="0"/>
              <a:t>Demonstrate State Change</a:t>
            </a:r>
          </a:p>
          <a:p>
            <a:pPr marL="171450" indent="-171450">
              <a:buFont typeface="Arial" panose="020B0604020202020204" pitchFamily="34" charset="0"/>
              <a:buChar char="•"/>
            </a:pPr>
            <a:r>
              <a:rPr lang="en-US" dirty="0"/>
              <a:t>Adding supporting questions</a:t>
            </a:r>
          </a:p>
        </p:txBody>
      </p:sp>
      <p:sp>
        <p:nvSpPr>
          <p:cNvPr id="4" name="Slide Number Placeholder 3"/>
          <p:cNvSpPr>
            <a:spLocks noGrp="1"/>
          </p:cNvSpPr>
          <p:nvPr>
            <p:ph type="sldNum" sz="quarter" idx="5"/>
          </p:nvPr>
        </p:nvSpPr>
        <p:spPr/>
        <p:txBody>
          <a:bodyPr/>
          <a:lstStyle/>
          <a:p>
            <a:fld id="{83F17A60-5211-564C-AE51-C5EE6D827C53}" type="slidenum">
              <a:rPr lang="en-US" smtClean="0"/>
              <a:t>17</a:t>
            </a:fld>
            <a:endParaRPr lang="en-US"/>
          </a:p>
        </p:txBody>
      </p:sp>
    </p:spTree>
    <p:extLst>
      <p:ext uri="{BB962C8B-B14F-4D97-AF65-F5344CB8AC3E}">
        <p14:creationId xmlns:p14="http://schemas.microsoft.com/office/powerpoint/2010/main" val="3973048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https://dev.azure.com/ava-continuous-learning/DevOps%20Practitioner%20NA/_queries/query/b52283c4-2f71-4cd3-b90d-47271e1c6ad5/</a:t>
            </a:r>
          </a:p>
          <a:p>
            <a:endParaRPr lang="en-US" dirty="0"/>
          </a:p>
          <a:p>
            <a:pPr marL="171450" indent="-171450">
              <a:buFont typeface="Arial" panose="020B0604020202020204" pitchFamily="34" charset="0"/>
              <a:buChar char="•"/>
            </a:pPr>
            <a:r>
              <a:rPr lang="en-US" dirty="0"/>
              <a:t>Demonstrate State Change</a:t>
            </a:r>
          </a:p>
          <a:p>
            <a:pPr marL="171450" indent="-171450">
              <a:buFont typeface="Arial" panose="020B0604020202020204" pitchFamily="34" charset="0"/>
              <a:buChar char="•"/>
            </a:pPr>
            <a:r>
              <a:rPr lang="en-US" dirty="0"/>
              <a:t>Adding supporting questions</a:t>
            </a:r>
          </a:p>
          <a:p>
            <a:endParaRPr lang="en-US" dirty="0"/>
          </a:p>
          <a:p>
            <a:r>
              <a:rPr lang="en-US" dirty="0"/>
              <a:t>We are going to take five minutes at the start of this session to reflect on our learning objectives.  I would like each you have to take these first five minutes and refine what you have entered at the start of the course.  Please note that we have gone through and added tags to your learning objectives to group them.  As part of this refinement activity, we would like you to check the title, add a description, and start putting in an acceptance criteria that describes to your best ability what you needs to be covered to satisfy that learning objective.</a:t>
            </a:r>
          </a:p>
          <a:p>
            <a:endParaRPr lang="en-US" dirty="0"/>
          </a:p>
          <a:p>
            <a:r>
              <a:rPr lang="en-US" dirty="0"/>
              <a:t>Also, if you have new objectives please add them, and last if we have covered or actively covering your learning objective, please update the status.</a:t>
            </a:r>
          </a:p>
        </p:txBody>
      </p:sp>
      <p:sp>
        <p:nvSpPr>
          <p:cNvPr id="4" name="Slide Number Placeholder 3"/>
          <p:cNvSpPr>
            <a:spLocks noGrp="1"/>
          </p:cNvSpPr>
          <p:nvPr>
            <p:ph type="sldNum" sz="quarter" idx="5"/>
          </p:nvPr>
        </p:nvSpPr>
        <p:spPr/>
        <p:txBody>
          <a:bodyPr/>
          <a:lstStyle/>
          <a:p>
            <a:fld id="{83F17A60-5211-564C-AE51-C5EE6D827C53}" type="slidenum">
              <a:rPr lang="en-US" smtClean="0"/>
              <a:t>18</a:t>
            </a:fld>
            <a:endParaRPr lang="en-US"/>
          </a:p>
        </p:txBody>
      </p:sp>
    </p:spTree>
    <p:extLst>
      <p:ext uri="{BB962C8B-B14F-4D97-AF65-F5344CB8AC3E}">
        <p14:creationId xmlns:p14="http://schemas.microsoft.com/office/powerpoint/2010/main" val="3441185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az</a:t>
            </a:r>
            <a:r>
              <a:rPr lang="en-US" dirty="0"/>
              <a:t> ad </a:t>
            </a:r>
            <a:r>
              <a:rPr lang="en-US" dirty="0" err="1"/>
              <a:t>sp</a:t>
            </a:r>
            <a:r>
              <a:rPr lang="en-US" dirty="0"/>
              <a:t> create-for-</a:t>
            </a:r>
            <a:r>
              <a:rPr lang="en-US" dirty="0" err="1"/>
              <a:t>rbac</a:t>
            </a:r>
            <a:r>
              <a:rPr lang="en-US" dirty="0"/>
              <a:t> --name "</a:t>
            </a:r>
            <a:r>
              <a:rPr lang="en-US" dirty="0" err="1"/>
              <a:t>azuredevops-sp-quickdemo</a:t>
            </a:r>
            <a:r>
              <a:rPr lang="en-US" dirty="0"/>
              <a:t>" --</a:t>
            </a:r>
            <a:r>
              <a:rPr lang="en-US" dirty="0" err="1"/>
              <a:t>sdk</a:t>
            </a:r>
            <a:r>
              <a:rPr lang="en-US" dirty="0"/>
              <a:t>-auth --role contributor --scopes /subscriptions/{47dd0713-55df-415d-8b71-33235027e415}</a:t>
            </a:r>
          </a:p>
        </p:txBody>
      </p:sp>
      <p:sp>
        <p:nvSpPr>
          <p:cNvPr id="4" name="Slide Number Placeholder 3"/>
          <p:cNvSpPr>
            <a:spLocks noGrp="1"/>
          </p:cNvSpPr>
          <p:nvPr>
            <p:ph type="sldNum" sz="quarter" idx="5"/>
          </p:nvPr>
        </p:nvSpPr>
        <p:spPr/>
        <p:txBody>
          <a:bodyPr/>
          <a:lstStyle/>
          <a:p>
            <a:fld id="{83F17A60-5211-564C-AE51-C5EE6D827C53}" type="slidenum">
              <a:rPr lang="en-US" smtClean="0"/>
              <a:t>19</a:t>
            </a:fld>
            <a:endParaRPr lang="en-US"/>
          </a:p>
        </p:txBody>
      </p:sp>
    </p:spTree>
    <p:extLst>
      <p:ext uri="{BB962C8B-B14F-4D97-AF65-F5344CB8AC3E}">
        <p14:creationId xmlns:p14="http://schemas.microsoft.com/office/powerpoint/2010/main" val="3187947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Instructor note – do not spend much time on this slide. Following slides speak to the points. DO call out how we do it “at Avanade”</a:t>
            </a:r>
          </a:p>
          <a:p>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22</a:t>
            </a:fld>
            <a:endParaRPr lang="en-US"/>
          </a:p>
        </p:txBody>
      </p:sp>
    </p:spTree>
    <p:extLst>
      <p:ext uri="{BB962C8B-B14F-4D97-AF65-F5344CB8AC3E}">
        <p14:creationId xmlns:p14="http://schemas.microsoft.com/office/powerpoint/2010/main" val="3608387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23</a:t>
            </a:fld>
            <a:endParaRPr lang="en-US"/>
          </a:p>
        </p:txBody>
      </p:sp>
    </p:spTree>
    <p:extLst>
      <p:ext uri="{BB962C8B-B14F-4D97-AF65-F5344CB8AC3E}">
        <p14:creationId xmlns:p14="http://schemas.microsoft.com/office/powerpoint/2010/main" val="2426329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 </a:t>
            </a:r>
          </a:p>
          <a:p>
            <a:r>
              <a:rPr lang="en-CA"/>
              <a:t>https://docs.microsoft.com/en-ca/azure/devops/pipelines/agents/agents?view=azure-devops&amp;tabs=browser</a:t>
            </a:r>
          </a:p>
        </p:txBody>
      </p:sp>
      <p:sp>
        <p:nvSpPr>
          <p:cNvPr id="4" name="Slide Number Placeholder 3"/>
          <p:cNvSpPr>
            <a:spLocks noGrp="1"/>
          </p:cNvSpPr>
          <p:nvPr>
            <p:ph type="sldNum" sz="quarter" idx="5"/>
          </p:nvPr>
        </p:nvSpPr>
        <p:spPr/>
        <p:txBody>
          <a:bodyPr/>
          <a:lstStyle/>
          <a:p>
            <a:fld id="{83F17A60-5211-564C-AE51-C5EE6D827C53}" type="slidenum">
              <a:rPr lang="en-US" smtClean="0"/>
              <a:t>24</a:t>
            </a:fld>
            <a:endParaRPr lang="en-US"/>
          </a:p>
        </p:txBody>
      </p:sp>
    </p:spTree>
    <p:extLst>
      <p:ext uri="{BB962C8B-B14F-4D97-AF65-F5344CB8AC3E}">
        <p14:creationId xmlns:p14="http://schemas.microsoft.com/office/powerpoint/2010/main" val="1175988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https://dev.azure.com/ava-continuous-learning/DevOps%20Practitioner%20NA/_queries/query/b52283c4-2f71-4cd3-b90d-47271e1c6ad5/</a:t>
            </a:r>
          </a:p>
          <a:p>
            <a:endParaRPr lang="en-US"/>
          </a:p>
          <a:p>
            <a:r>
              <a:rPr lang="en-US"/>
              <a:t>We are going to take five minutes at the start of this session to reflect on our learning objectives.  I would like each you have to take these first five minutes and refine what you have entered at the start of the course.  Please note that we have gone through and added tags to your learning objectives to group them.  As part of this refinement activity, we would like you to check the title, add a description, and start putting in an acceptance criteria that describes to your best ability what you needs to be covered to satisfy that learning objective.</a:t>
            </a:r>
          </a:p>
          <a:p>
            <a:endParaRPr lang="en-US"/>
          </a:p>
          <a:p>
            <a:r>
              <a:rPr lang="en-US"/>
              <a:t>Also, if you have new objectives please add them, and last if we have covered or actively covering your learning objective, please update the status.</a:t>
            </a:r>
          </a:p>
        </p:txBody>
      </p:sp>
      <p:sp>
        <p:nvSpPr>
          <p:cNvPr id="4" name="Slide Number Placeholder 3"/>
          <p:cNvSpPr>
            <a:spLocks noGrp="1"/>
          </p:cNvSpPr>
          <p:nvPr>
            <p:ph type="sldNum" sz="quarter" idx="5"/>
          </p:nvPr>
        </p:nvSpPr>
        <p:spPr/>
        <p:txBody>
          <a:bodyPr/>
          <a:lstStyle/>
          <a:p>
            <a:fld id="{83F17A60-5211-564C-AE51-C5EE6D827C53}" type="slidenum">
              <a:rPr lang="en-US" smtClean="0"/>
              <a:t>4</a:t>
            </a:fld>
            <a:endParaRPr lang="en-US"/>
          </a:p>
        </p:txBody>
      </p:sp>
    </p:spTree>
    <p:extLst>
      <p:ext uri="{BB962C8B-B14F-4D97-AF65-F5344CB8AC3E}">
        <p14:creationId xmlns:p14="http://schemas.microsoft.com/office/powerpoint/2010/main" val="39730486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References: https://docs.microsoft.com/en-us/learn/modules/run-quality-tests-build-pipeline/ </a:t>
            </a:r>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27</a:t>
            </a:fld>
            <a:endParaRPr lang="en-US"/>
          </a:p>
        </p:txBody>
      </p:sp>
    </p:spTree>
    <p:extLst>
      <p:ext uri="{BB962C8B-B14F-4D97-AF65-F5344CB8AC3E}">
        <p14:creationId xmlns:p14="http://schemas.microsoft.com/office/powerpoint/2010/main" val="4005733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28</a:t>
            </a:fld>
            <a:endParaRPr lang="en-US"/>
          </a:p>
        </p:txBody>
      </p:sp>
    </p:spTree>
    <p:extLst>
      <p:ext uri="{BB962C8B-B14F-4D97-AF65-F5344CB8AC3E}">
        <p14:creationId xmlns:p14="http://schemas.microsoft.com/office/powerpoint/2010/main" val="1275225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githubpartners</a:t>
            </a:r>
            <a:r>
              <a:rPr lang="en-US" dirty="0">
                <a:hlinkClick r:id="rId3"/>
              </a:rPr>
              <a:t>/</a:t>
            </a:r>
            <a:r>
              <a:rPr lang="en-US" dirty="0" err="1">
                <a:hlinkClick r:id="rId3"/>
              </a:rPr>
              <a:t>avanade</a:t>
            </a:r>
            <a:r>
              <a:rPr lang="en-US" dirty="0">
                <a:hlinkClick r:id="rId3"/>
              </a:rPr>
              <a:t>-BCIB-beta: Repository for collaborating on the beta Bootcamp in a Box with Avanade</a:t>
            </a:r>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29</a:t>
            </a:fld>
            <a:endParaRPr lang="en-US"/>
          </a:p>
        </p:txBody>
      </p:sp>
    </p:spTree>
    <p:extLst>
      <p:ext uri="{BB962C8B-B14F-4D97-AF65-F5344CB8AC3E}">
        <p14:creationId xmlns:p14="http://schemas.microsoft.com/office/powerpoint/2010/main" val="855438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k-</a:t>
            </a:r>
            <a:r>
              <a:rPr lang="en-US" dirty="0" err="1">
                <a:hlinkClick r:id="rId3"/>
              </a:rPr>
              <a:t>lemon_avanade</a:t>
            </a:r>
            <a:r>
              <a:rPr lang="en-US" dirty="0">
                <a:hlinkClick r:id="rId3"/>
              </a:rPr>
              <a:t>/SmartHotel360 (github.com)</a:t>
            </a:r>
            <a:endParaRPr lang="en-CA" dirty="0"/>
          </a:p>
        </p:txBody>
      </p:sp>
      <p:sp>
        <p:nvSpPr>
          <p:cNvPr id="4" name="Slide Number Placeholder 3"/>
          <p:cNvSpPr>
            <a:spLocks noGrp="1"/>
          </p:cNvSpPr>
          <p:nvPr>
            <p:ph type="sldNum" sz="quarter" idx="5"/>
          </p:nvPr>
        </p:nvSpPr>
        <p:spPr/>
        <p:txBody>
          <a:bodyPr/>
          <a:lstStyle/>
          <a:p>
            <a:fld id="{83F17A60-5211-564C-AE51-C5EE6D827C53}" type="slidenum">
              <a:rPr lang="en-US" smtClean="0"/>
              <a:t>30</a:t>
            </a:fld>
            <a:endParaRPr lang="en-US"/>
          </a:p>
        </p:txBody>
      </p:sp>
    </p:spTree>
    <p:extLst>
      <p:ext uri="{BB962C8B-B14F-4D97-AF65-F5344CB8AC3E}">
        <p14:creationId xmlns:p14="http://schemas.microsoft.com/office/powerpoint/2010/main" val="22501249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7/28/2021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9041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7/28/2021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2420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7/28/2021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7631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7/28/2021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7908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7/28/2021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5700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7/28/2021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0929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5</a:t>
            </a:fld>
            <a:endParaRPr lang="en-US"/>
          </a:p>
        </p:txBody>
      </p:sp>
    </p:spTree>
    <p:extLst>
      <p:ext uri="{BB962C8B-B14F-4D97-AF65-F5344CB8AC3E}">
        <p14:creationId xmlns:p14="http://schemas.microsoft.com/office/powerpoint/2010/main" val="28394736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7/28/2021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5085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7/28/2021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5192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50</a:t>
            </a:fld>
            <a:endParaRPr lang="en-US"/>
          </a:p>
        </p:txBody>
      </p:sp>
    </p:spTree>
    <p:extLst>
      <p:ext uri="{BB962C8B-B14F-4D97-AF65-F5344CB8AC3E}">
        <p14:creationId xmlns:p14="http://schemas.microsoft.com/office/powerpoint/2010/main" val="33697342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https://docs.microsoft.com/en-us/learn/modules/scan-open-source/</a:t>
            </a:r>
          </a:p>
          <a:p>
            <a:r>
              <a:rPr lang="en-CA"/>
              <a:t>https://docs.microsoft.com/en-us/visualstudio/subscriptions/vs-whitesource</a:t>
            </a:r>
          </a:p>
          <a:p>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51</a:t>
            </a:fld>
            <a:endParaRPr lang="en-US"/>
          </a:p>
        </p:txBody>
      </p:sp>
    </p:spTree>
    <p:extLst>
      <p:ext uri="{BB962C8B-B14F-4D97-AF65-F5344CB8AC3E}">
        <p14:creationId xmlns:p14="http://schemas.microsoft.com/office/powerpoint/2010/main" val="255295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References:</a:t>
            </a:r>
          </a:p>
          <a:p>
            <a:endParaRPr lang="en-US"/>
          </a:p>
          <a:p>
            <a:r>
              <a:rPr lang="en-CA"/>
              <a:t>https://docs.microsoft.com/en-us/learn/modules/create-a-build-pipeline</a:t>
            </a:r>
          </a:p>
          <a:p>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6</a:t>
            </a:fld>
            <a:endParaRPr lang="en-US"/>
          </a:p>
        </p:txBody>
      </p:sp>
    </p:spTree>
    <p:extLst>
      <p:ext uri="{BB962C8B-B14F-4D97-AF65-F5344CB8AC3E}">
        <p14:creationId xmlns:p14="http://schemas.microsoft.com/office/powerpoint/2010/main" val="1554952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References:</a:t>
            </a:r>
          </a:p>
          <a:p>
            <a:endParaRPr lang="en-US"/>
          </a:p>
          <a:p>
            <a:r>
              <a:rPr lang="en-CA"/>
              <a:t>https://docs.microsoft.com/en-us/learn/modules/create-a-build-pipeline</a:t>
            </a:r>
          </a:p>
          <a:p>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7</a:t>
            </a:fld>
            <a:endParaRPr lang="en-US"/>
          </a:p>
        </p:txBody>
      </p:sp>
    </p:spTree>
    <p:extLst>
      <p:ext uri="{BB962C8B-B14F-4D97-AF65-F5344CB8AC3E}">
        <p14:creationId xmlns:p14="http://schemas.microsoft.com/office/powerpoint/2010/main" val="1956069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Continuous Integration and Feature Branching | Dave Farley’s Weblog</a:t>
            </a:r>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8</a:t>
            </a:fld>
            <a:endParaRPr lang="en-US"/>
          </a:p>
        </p:txBody>
      </p:sp>
    </p:spTree>
    <p:extLst>
      <p:ext uri="{BB962C8B-B14F-4D97-AF65-F5344CB8AC3E}">
        <p14:creationId xmlns:p14="http://schemas.microsoft.com/office/powerpoint/2010/main" val="2076169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9</a:t>
            </a:fld>
            <a:endParaRPr lang="en-US"/>
          </a:p>
        </p:txBody>
      </p:sp>
    </p:spTree>
    <p:extLst>
      <p:ext uri="{BB962C8B-B14F-4D97-AF65-F5344CB8AC3E}">
        <p14:creationId xmlns:p14="http://schemas.microsoft.com/office/powerpoint/2010/main" val="1740299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10</a:t>
            </a:fld>
            <a:endParaRPr lang="en-US"/>
          </a:p>
        </p:txBody>
      </p:sp>
    </p:spTree>
    <p:extLst>
      <p:ext uri="{BB962C8B-B14F-4D97-AF65-F5344CB8AC3E}">
        <p14:creationId xmlns:p14="http://schemas.microsoft.com/office/powerpoint/2010/main" val="3749125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12</a:t>
            </a:fld>
            <a:endParaRPr lang="en-US"/>
          </a:p>
        </p:txBody>
      </p:sp>
    </p:spTree>
    <p:extLst>
      <p:ext uri="{BB962C8B-B14F-4D97-AF65-F5344CB8AC3E}">
        <p14:creationId xmlns:p14="http://schemas.microsoft.com/office/powerpoint/2010/main" val="27237037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&lt;Highly 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158296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59934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245524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97208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1238906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0395641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514051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173811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217227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6791635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694599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screen">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7853649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93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652513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1975293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5059024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357994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088958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90841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4743496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022226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787281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952070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7012502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00065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819889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654587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1189047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250736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1934475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165440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9478817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689322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706814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9502627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146241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249345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544346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234333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26588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143388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9626606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3123127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941540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Logo 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2775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899376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221997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362699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540915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353899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921810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&lt;Highly 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5885301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endParaRPr lang="en-US" sz="700" b="0">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266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681621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001701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707512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162218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728471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095346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09469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722623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51265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645731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940759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4507306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1311634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0878098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6372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4133" y="6356353"/>
            <a:ext cx="495785" cy="365125"/>
          </a:xfrm>
        </p:spPr>
        <p:txBody>
          <a:bodyPr/>
          <a:lstStyle>
            <a:lvl1pPr>
              <a:defRPr>
                <a:solidFill>
                  <a:schemeClr val="tx1">
                    <a:lumMod val="65000"/>
                    <a:lumOff val="35000"/>
                  </a:schemeClr>
                </a:solidFill>
              </a:defRPr>
            </a:lvl1pPr>
          </a:lstStyle>
          <a:p>
            <a:fld id="{3847DB54-D037-B84F-B6F1-2E8DA40D09AD}" type="slidenum">
              <a:rPr lang="en-US" smtClean="0"/>
              <a:t>‹#›</a:t>
            </a:fld>
            <a:endParaRPr lang="en-US"/>
          </a:p>
        </p:txBody>
      </p:sp>
      <p:sp>
        <p:nvSpPr>
          <p:cNvPr id="5" name="Text Placeholder 2"/>
          <p:cNvSpPr>
            <a:spLocks noGrp="1"/>
          </p:cNvSpPr>
          <p:nvPr>
            <p:ph idx="1"/>
          </p:nvPr>
        </p:nvSpPr>
        <p:spPr>
          <a:xfrm>
            <a:off x="961044" y="1524000"/>
            <a:ext cx="1027309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75286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Logo">
    <p:spTree>
      <p:nvGrpSpPr>
        <p:cNvPr id="1" name=""/>
        <p:cNvGrpSpPr/>
        <p:nvPr/>
      </p:nvGrpSpPr>
      <p:grpSpPr>
        <a:xfrm>
          <a:off x="0" y="0"/>
          <a:ext cx="0" cy="0"/>
          <a:chOff x="0" y="0"/>
          <a:chExt cx="0" cy="0"/>
        </a:xfrm>
      </p:grpSpPr>
      <p:sp>
        <p:nvSpPr>
          <p:cNvPr id="6" name="Rectangle 5"/>
          <p:cNvSpPr txBox="1">
            <a:spLocks noChangeArrowheads="1"/>
          </p:cNvSpPr>
          <p:nvPr userDrawn="1"/>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a:solidFill>
                  <a:schemeClr val="bg1"/>
                </a:solidFill>
                <a:latin typeface="Segoe UI" panose="020B0502040204020203" pitchFamily="34" charset="0"/>
                <a:cs typeface="Segoe UI" panose="020B0502040204020203" pitchFamily="34" charset="0"/>
              </a:rPr>
              <a:t>©2017 Avanade Inc. All Rights Reserved.</a:t>
            </a:r>
          </a:p>
        </p:txBody>
      </p:sp>
      <p:sp>
        <p:nvSpPr>
          <p:cNvPr id="3" name="Slide Number Placeholder 5">
            <a:extLst>
              <a:ext uri="{FF2B5EF4-FFF2-40B4-BE49-F238E27FC236}">
                <a16:creationId xmlns:a16="http://schemas.microsoft.com/office/drawing/2014/main" id="{7F9AFA9F-3C8B-42FE-8D9F-5AC915F2F859}"/>
              </a:ext>
            </a:extLst>
          </p:cNvPr>
          <p:cNvSpPr>
            <a:spLocks noGrp="1"/>
          </p:cNvSpPr>
          <p:nvPr>
            <p:ph type="sldNum" sz="quarter" idx="4"/>
          </p:nvPr>
        </p:nvSpPr>
        <p:spPr>
          <a:xfrm>
            <a:off x="11231207" y="6356350"/>
            <a:ext cx="495656" cy="365125"/>
          </a:xfrm>
          <a:prstGeom prst="rect">
            <a:avLst/>
          </a:prstGeom>
        </p:spPr>
        <p:txBody>
          <a:bodyPr anchor="ctr"/>
          <a:lstStyle>
            <a:lvl1pPr algn="ctr">
              <a:defRPr sz="1050">
                <a:solidFill>
                  <a:schemeClr val="tx1">
                    <a:lumMod val="65000"/>
                    <a:lumOff val="35000"/>
                  </a:schemeClr>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349837661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370567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66917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72514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298730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0256013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screen">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8664421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751072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585039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56647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909136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577274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7622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4444124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183226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screen">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250397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982162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607724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315977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911848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672134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003110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546655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790243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415689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244304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893503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001341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454438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641302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528385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73742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358389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0516054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207328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0403296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568185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26328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720824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&lt;Restricted&gt;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022248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&lt;Restricted&gt;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312223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972606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333045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screen">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18332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949686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642099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49521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2675837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118347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75617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70269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8533080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222924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017257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869991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106195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129741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82521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29476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52597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845963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361815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3866683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706183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793534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157829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385239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9377473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321900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9253152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image" Target="../media/image1.png"/><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theme" Target="../theme/theme2.xml"/><Relationship Id="rId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image" Target="../media/image1.png"/><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theme" Target="../theme/theme3.xml"/><Relationship Id="rId8"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34" Type="http://schemas.openxmlformats.org/officeDocument/2006/relationships/slideLayout" Target="../slideLayouts/slideLayout138.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33" Type="http://schemas.openxmlformats.org/officeDocument/2006/relationships/slideLayout" Target="../slideLayouts/slideLayout137.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29" Type="http://schemas.openxmlformats.org/officeDocument/2006/relationships/slideLayout" Target="../slideLayouts/slideLayout133.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32" Type="http://schemas.openxmlformats.org/officeDocument/2006/relationships/slideLayout" Target="../slideLayouts/slideLayout136.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slideLayout" Target="../slideLayouts/slideLayout132.xml"/><Relationship Id="rId36" Type="http://schemas.openxmlformats.org/officeDocument/2006/relationships/image" Target="../media/image1.png"/><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31" Type="http://schemas.openxmlformats.org/officeDocument/2006/relationships/slideLayout" Target="../slideLayouts/slideLayout135.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 Id="rId30" Type="http://schemas.openxmlformats.org/officeDocument/2006/relationships/slideLayout" Target="../slideLayouts/slideLayout134.xml"/><Relationship Id="rId35" Type="http://schemas.openxmlformats.org/officeDocument/2006/relationships/theme" Target="../theme/theme4.xml"/><Relationship Id="rId8" Type="http://schemas.openxmlformats.org/officeDocument/2006/relationships/slideLayout" Target="../slideLayouts/slideLayout112.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theme" Target="../theme/theme5.xml"/><Relationship Id="rId1" Type="http://schemas.openxmlformats.org/officeDocument/2006/relationships/slideLayout" Target="../slideLayouts/slideLayout139.xml"/><Relationship Id="rId4" Type="http://schemas.openxmlformats.org/officeDocument/2006/relationships/image" Target="../media/image2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56093164"/>
      </p:ext>
    </p:extLst>
  </p:cSld>
  <p:clrMap bg1="lt1" tx1="dk1" bg2="lt2" tx2="dk2" accent1="accent1" accent2="accent2" accent3="accent3" accent4="accent4" accent5="accent5" accent6="accent6" hlink="hlink" folHlink="folHlink"/>
  <p:sldLayoutIdLst>
    <p:sldLayoutId id="2147484234" r:id="rId1"/>
    <p:sldLayoutId id="2147484235" r:id="rId2"/>
    <p:sldLayoutId id="2147484236" r:id="rId3"/>
    <p:sldLayoutId id="2147484302" r:id="rId4"/>
    <p:sldLayoutId id="2147484301" r:id="rId5"/>
    <p:sldLayoutId id="2147483760" r:id="rId6"/>
    <p:sldLayoutId id="2147483885" r:id="rId7"/>
    <p:sldLayoutId id="2147484007" r:id="rId8"/>
    <p:sldLayoutId id="2147483762" r:id="rId9"/>
    <p:sldLayoutId id="2147484152" r:id="rId10"/>
    <p:sldLayoutId id="2147484156" r:id="rId11"/>
    <p:sldLayoutId id="2147484238" r:id="rId12"/>
    <p:sldLayoutId id="2147484303" r:id="rId13"/>
    <p:sldLayoutId id="2147484209" r:id="rId14"/>
    <p:sldLayoutId id="2147484304" r:id="rId15"/>
    <p:sldLayoutId id="2147484341" r:id="rId16"/>
    <p:sldLayoutId id="2147484210" r:id="rId17"/>
    <p:sldLayoutId id="2147484305" r:id="rId18"/>
    <p:sldLayoutId id="2147484342" r:id="rId19"/>
    <p:sldLayoutId id="2147484211" r:id="rId20"/>
    <p:sldLayoutId id="2147484306" r:id="rId21"/>
    <p:sldLayoutId id="2147484343" r:id="rId22"/>
    <p:sldLayoutId id="2147484212" r:id="rId23"/>
    <p:sldLayoutId id="2147484307" r:id="rId24"/>
    <p:sldLayoutId id="2147484344" r:id="rId25"/>
    <p:sldLayoutId id="2147484213" r:id="rId26"/>
    <p:sldLayoutId id="2147484308" r:id="rId27"/>
    <p:sldLayoutId id="2147484345" r:id="rId28"/>
    <p:sldLayoutId id="2147484214" r:id="rId29"/>
    <p:sldLayoutId id="2147484309" r:id="rId30"/>
    <p:sldLayoutId id="2147484346" r:id="rId31"/>
    <p:sldLayoutId id="2147484055" r:id="rId32"/>
    <p:sldLayoutId id="2147484310" r:id="rId33"/>
    <p:sldLayoutId id="2147483847" r:id="rId34"/>
    <p:sldLayoutId id="2147484365" r:id="rId35"/>
    <p:sldLayoutId id="2147484366" r:id="rId36"/>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98182568"/>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311" r:id="rId4"/>
    <p:sldLayoutId id="2147484312" r:id="rId5"/>
    <p:sldLayoutId id="2147484246" r:id="rId6"/>
    <p:sldLayoutId id="2147484247" r:id="rId7"/>
    <p:sldLayoutId id="2147484248" r:id="rId8"/>
    <p:sldLayoutId id="2147484249" r:id="rId9"/>
    <p:sldLayoutId id="2147484250" r:id="rId10"/>
    <p:sldLayoutId id="2147484251" r:id="rId11"/>
    <p:sldLayoutId id="2147484252" r:id="rId12"/>
    <p:sldLayoutId id="2147484317" r:id="rId13"/>
    <p:sldLayoutId id="2147484253" r:id="rId14"/>
    <p:sldLayoutId id="2147484318" r:id="rId15"/>
    <p:sldLayoutId id="2147484347" r:id="rId16"/>
    <p:sldLayoutId id="2147484254" r:id="rId17"/>
    <p:sldLayoutId id="2147484319" r:id="rId18"/>
    <p:sldLayoutId id="2147484348" r:id="rId19"/>
    <p:sldLayoutId id="2147484255" r:id="rId20"/>
    <p:sldLayoutId id="2147484320" r:id="rId21"/>
    <p:sldLayoutId id="2147484349" r:id="rId22"/>
    <p:sldLayoutId id="2147484256" r:id="rId23"/>
    <p:sldLayoutId id="2147484321" r:id="rId24"/>
    <p:sldLayoutId id="2147484350" r:id="rId25"/>
    <p:sldLayoutId id="2147484257" r:id="rId26"/>
    <p:sldLayoutId id="2147484322" r:id="rId27"/>
    <p:sldLayoutId id="2147484351" r:id="rId28"/>
    <p:sldLayoutId id="2147484258" r:id="rId29"/>
    <p:sldLayoutId id="2147484323" r:id="rId30"/>
    <p:sldLayoutId id="2147484352" r:id="rId31"/>
    <p:sldLayoutId id="2147484259" r:id="rId32"/>
    <p:sldLayoutId id="2147484324" r:id="rId33"/>
    <p:sldLayoutId id="2147484260"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&lt;Restricted&gt;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78421584"/>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313" r:id="rId4"/>
    <p:sldLayoutId id="2147484314" r:id="rId5"/>
    <p:sldLayoutId id="2147484265" r:id="rId6"/>
    <p:sldLayoutId id="2147484266" r:id="rId7"/>
    <p:sldLayoutId id="2147484267" r:id="rId8"/>
    <p:sldLayoutId id="2147484268" r:id="rId9"/>
    <p:sldLayoutId id="2147484269" r:id="rId10"/>
    <p:sldLayoutId id="2147484270" r:id="rId11"/>
    <p:sldLayoutId id="2147484271" r:id="rId12"/>
    <p:sldLayoutId id="2147484325" r:id="rId13"/>
    <p:sldLayoutId id="2147484272" r:id="rId14"/>
    <p:sldLayoutId id="2147484326" r:id="rId15"/>
    <p:sldLayoutId id="2147484353" r:id="rId16"/>
    <p:sldLayoutId id="2147484273" r:id="rId17"/>
    <p:sldLayoutId id="2147484327" r:id="rId18"/>
    <p:sldLayoutId id="2147484354" r:id="rId19"/>
    <p:sldLayoutId id="2147484274" r:id="rId20"/>
    <p:sldLayoutId id="2147484328" r:id="rId21"/>
    <p:sldLayoutId id="2147484355" r:id="rId22"/>
    <p:sldLayoutId id="2147484275" r:id="rId23"/>
    <p:sldLayoutId id="2147484329" r:id="rId24"/>
    <p:sldLayoutId id="2147484356" r:id="rId25"/>
    <p:sldLayoutId id="2147484276" r:id="rId26"/>
    <p:sldLayoutId id="2147484330" r:id="rId27"/>
    <p:sldLayoutId id="2147484357" r:id="rId28"/>
    <p:sldLayoutId id="2147484277" r:id="rId29"/>
    <p:sldLayoutId id="2147484331" r:id="rId30"/>
    <p:sldLayoutId id="2147484358" r:id="rId31"/>
    <p:sldLayoutId id="2147484278" r:id="rId32"/>
    <p:sldLayoutId id="2147484332" r:id="rId33"/>
    <p:sldLayoutId id="2147484279"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84046542"/>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315" r:id="rId4"/>
    <p:sldLayoutId id="2147484316" r:id="rId5"/>
    <p:sldLayoutId id="2147484284" r:id="rId6"/>
    <p:sldLayoutId id="2147484285" r:id="rId7"/>
    <p:sldLayoutId id="2147484286" r:id="rId8"/>
    <p:sldLayoutId id="2147484287" r:id="rId9"/>
    <p:sldLayoutId id="2147484288" r:id="rId10"/>
    <p:sldLayoutId id="2147484289" r:id="rId11"/>
    <p:sldLayoutId id="2147484290" r:id="rId12"/>
    <p:sldLayoutId id="2147484333" r:id="rId13"/>
    <p:sldLayoutId id="2147484291" r:id="rId14"/>
    <p:sldLayoutId id="2147484334" r:id="rId15"/>
    <p:sldLayoutId id="2147484359" r:id="rId16"/>
    <p:sldLayoutId id="2147484292" r:id="rId17"/>
    <p:sldLayoutId id="2147484335" r:id="rId18"/>
    <p:sldLayoutId id="2147484360" r:id="rId19"/>
    <p:sldLayoutId id="2147484293" r:id="rId20"/>
    <p:sldLayoutId id="2147484336" r:id="rId21"/>
    <p:sldLayoutId id="2147484361" r:id="rId22"/>
    <p:sldLayoutId id="2147484294" r:id="rId23"/>
    <p:sldLayoutId id="2147484337" r:id="rId24"/>
    <p:sldLayoutId id="2147484362" r:id="rId25"/>
    <p:sldLayoutId id="2147484295" r:id="rId26"/>
    <p:sldLayoutId id="2147484338" r:id="rId27"/>
    <p:sldLayoutId id="2147484363" r:id="rId28"/>
    <p:sldLayoutId id="2147484296" r:id="rId29"/>
    <p:sldLayoutId id="2147484339" r:id="rId30"/>
    <p:sldLayoutId id="2147484364" r:id="rId31"/>
    <p:sldLayoutId id="2147484297" r:id="rId32"/>
    <p:sldLayoutId id="2147484340" r:id="rId33"/>
    <p:sldLayoutId id="2147484298"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29248" y="2083305"/>
            <a:ext cx="7333503" cy="2691389"/>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Slide Number Placeholder 3">
            <a:extLst>
              <a:ext uri="{FF2B5EF4-FFF2-40B4-BE49-F238E27FC236}">
                <a16:creationId xmlns:a16="http://schemas.microsoft.com/office/drawing/2014/main" id="{01ACCD4F-2B81-E046-B0D3-9B262BD0F5D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
        <p:nvSpPr>
          <p:cNvPr id="23" name="Footer Placeholder 4">
            <a:extLst>
              <a:ext uri="{FF2B5EF4-FFF2-40B4-BE49-F238E27FC236}">
                <a16:creationId xmlns:a16="http://schemas.microsoft.com/office/drawing/2014/main" id="{EA48949D-BBD4-4F47-A04B-EC2A8335237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Tree>
    <p:extLst>
      <p:ext uri="{BB962C8B-B14F-4D97-AF65-F5344CB8AC3E}">
        <p14:creationId xmlns:p14="http://schemas.microsoft.com/office/powerpoint/2010/main" val="4143515703"/>
      </p:ext>
    </p:extLst>
  </p:cSld>
  <p:clrMap bg1="lt1" tx1="dk1" bg2="lt2" tx2="dk2" accent1="accent1" accent2="accent2" accent3="accent3" accent4="accent4" accent5="accent5" accent6="accent6" hlink="hlink" folHlink="folHlink"/>
  <p:sldLayoutIdLst>
    <p:sldLayoutId id="2147484300" r:id="rId1"/>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devops/repos/?view=azure-devops" TargetMode="External"/><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hyperlink" Target="https://adf.avanade.com/display/ADF/DevOps+-+Flow" TargetMode="Externa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5.sv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5.sv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svg"/></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ca/azure/devops/pipelines/get-started/key-pipelines-concepts?view=azure-devops" TargetMode="External"/><Relationship Id="rId2" Type="http://schemas.openxmlformats.org/officeDocument/2006/relationships/hyperlink" Target="https://docs.microsoft.com/en-ca/azure/devops/pipelines/?view=azure-devops" TargetMode="Externa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azure/devops/pipelines/agents/pools-queues?view=azure-devops"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comments" Target="../comments/commen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5.sv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5.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hyperlink" Target="https://www.whitesourcesoftware.com/free-developer-tools/bolt" TargetMode="External"/><Relationship Id="rId2" Type="http://schemas.openxmlformats.org/officeDocument/2006/relationships/notesSlide" Target="../notesSlides/notesSlide33.xml"/><Relationship Id="rId1" Type="http://schemas.openxmlformats.org/officeDocument/2006/relationships/slideLayout" Target="../slideLayouts/slideLayout43.xml"/><Relationship Id="rId6" Type="http://schemas.openxmlformats.org/officeDocument/2006/relationships/comments" Target="../comments/comment3.xml"/><Relationship Id="rId5" Type="http://schemas.openxmlformats.org/officeDocument/2006/relationships/hyperlink" Target="https://whitesource.atlassian.net/wiki/spaces/WD/pages/1641644045/WhiteSource+Bolt+for+Azure+Pipelines#Activating-the-Extension" TargetMode="External"/><Relationship Id="rId4" Type="http://schemas.openxmlformats.org/officeDocument/2006/relationships/hyperlink" Target="https://marketplace.visualstudio.com/items?itemName=whitesource.whiteSource-bolt-v2"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avanade.sumtotal.host/core/pillarRedirect?relyingParty=LM&amp;url=app%2Fmanagement%2FLMS_ActDetails.aspx%3FActivityId%3D73034%26UserMode%3D0" TargetMode="Externa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E8BC1-E33E-3047-BAF4-DDCF9296AD62}"/>
              </a:ext>
            </a:extLst>
          </p:cNvPr>
          <p:cNvSpPr>
            <a:spLocks noGrp="1"/>
          </p:cNvSpPr>
          <p:nvPr>
            <p:ph type="body" sz="quarter" idx="10"/>
          </p:nvPr>
        </p:nvSpPr>
        <p:spPr/>
        <p:txBody>
          <a:bodyPr/>
          <a:lstStyle/>
          <a:p>
            <a:r>
              <a:rPr lang="en-US"/>
              <a:t>Avanade DevOps Practitioner</a:t>
            </a:r>
          </a:p>
        </p:txBody>
      </p:sp>
      <p:sp>
        <p:nvSpPr>
          <p:cNvPr id="3" name="Text Placeholder 2">
            <a:extLst>
              <a:ext uri="{FF2B5EF4-FFF2-40B4-BE49-F238E27FC236}">
                <a16:creationId xmlns:a16="http://schemas.microsoft.com/office/drawing/2014/main" id="{15D534CE-AD25-A743-8C1A-0F56DB508061}"/>
              </a:ext>
            </a:extLst>
          </p:cNvPr>
          <p:cNvSpPr>
            <a:spLocks noGrp="1"/>
          </p:cNvSpPr>
          <p:nvPr>
            <p:ph type="body" sz="quarter" idx="11"/>
          </p:nvPr>
        </p:nvSpPr>
        <p:spPr/>
        <p:txBody>
          <a:bodyPr/>
          <a:lstStyle/>
          <a:p>
            <a:r>
              <a:rPr lang="en-US"/>
              <a:t>Creating Flow</a:t>
            </a:r>
          </a:p>
        </p:txBody>
      </p:sp>
    </p:spTree>
    <p:extLst>
      <p:ext uri="{BB962C8B-B14F-4D97-AF65-F5344CB8AC3E}">
        <p14:creationId xmlns:p14="http://schemas.microsoft.com/office/powerpoint/2010/main" val="17582701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62382" y="1524000"/>
            <a:ext cx="6557607" cy="4351338"/>
          </a:xfrm>
        </p:spPr>
        <p:txBody>
          <a:bodyPr/>
          <a:lstStyle/>
          <a:p>
            <a:pPr marL="342900" indent="-342900">
              <a:buFont typeface="Arial" pitchFamily="34" charset="0"/>
              <a:buChar char="•"/>
            </a:pPr>
            <a:r>
              <a:rPr lang="en-US"/>
              <a:t>Git (distributed) and TFVC – Team Foundation Version Control (centralized)</a:t>
            </a:r>
          </a:p>
          <a:p>
            <a:pPr marL="342900" indent="-342900">
              <a:buFont typeface="Arial" pitchFamily="34" charset="0"/>
              <a:buChar char="•"/>
            </a:pPr>
            <a:r>
              <a:rPr lang="en-US"/>
              <a:t>Azure Repos supports both </a:t>
            </a:r>
            <a:r>
              <a:rPr lang="en-US">
                <a:hlinkClick r:id="rId3"/>
              </a:rPr>
              <a:t>link</a:t>
            </a:r>
            <a:endParaRPr lang="en-US"/>
          </a:p>
          <a:p>
            <a:pPr marL="342900" indent="-342900">
              <a:buFont typeface="Arial" pitchFamily="34" charset="0"/>
              <a:buChar char="•"/>
            </a:pPr>
            <a:r>
              <a:rPr lang="en-US"/>
              <a:t>All version-controlled artefacts are directly linked to PBIs, bugs, or Tasks continuously driving the work</a:t>
            </a:r>
          </a:p>
          <a:p>
            <a:pPr marL="342900" indent="-342900">
              <a:buFont typeface="Arial" pitchFamily="34" charset="0"/>
              <a:buChar char="•"/>
            </a:pPr>
            <a:r>
              <a:rPr lang="en-US"/>
              <a:t>Supports any IDE and any code</a:t>
            </a:r>
          </a:p>
          <a:p>
            <a:pPr marL="342900" indent="-342900">
              <a:buFont typeface="Arial" pitchFamily="34" charset="0"/>
              <a:buChar char="•"/>
            </a:pPr>
            <a:r>
              <a:rPr lang="en-US"/>
              <a:t>Tightly integrated with the Build &amp; Release functionality</a:t>
            </a:r>
          </a:p>
          <a:p>
            <a:pPr marL="342900" indent="-342900">
              <a:buFont typeface="Arial" pitchFamily="34" charset="0"/>
              <a:buChar char="•"/>
            </a:pPr>
            <a:r>
              <a:rPr lang="en-US">
                <a:solidFill>
                  <a:schemeClr val="accent1"/>
                </a:solidFill>
              </a:rPr>
              <a:t>At Avanade, we use Git unless there is a compelling reason not to. E.g., client is not ready</a:t>
            </a:r>
          </a:p>
          <a:p>
            <a:pPr marL="342900" indent="-342900">
              <a:buFont typeface="Arial" pitchFamily="34" charset="0"/>
              <a:buChar char="•"/>
            </a:pPr>
            <a:endParaRPr lang="en-US"/>
          </a:p>
        </p:txBody>
      </p:sp>
      <p:sp>
        <p:nvSpPr>
          <p:cNvPr id="3" name="Title 2"/>
          <p:cNvSpPr>
            <a:spLocks noGrp="1"/>
          </p:cNvSpPr>
          <p:nvPr>
            <p:ph type="title"/>
          </p:nvPr>
        </p:nvSpPr>
        <p:spPr/>
        <p:txBody>
          <a:bodyPr/>
          <a:lstStyle/>
          <a:p>
            <a:r>
              <a:rPr lang="en-US"/>
              <a:t>Version control tooling</a:t>
            </a:r>
            <a:br>
              <a:rPr lang="en-US"/>
            </a:br>
            <a:endParaRPr lang="en-US" sz="1800"/>
          </a:p>
        </p:txBody>
      </p:sp>
      <p:pic>
        <p:nvPicPr>
          <p:cNvPr id="5" name="Picture 2" descr="Image result for visual studio logo"/>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87573" y="1478560"/>
            <a:ext cx="3112252" cy="522860"/>
          </a:xfrm>
          <a:prstGeom prst="rect">
            <a:avLst/>
          </a:prstGeom>
          <a:noFill/>
          <a:ln>
            <a:noFill/>
          </a:ln>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913947" y="2152213"/>
            <a:ext cx="708364" cy="7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6"/>
          <a:stretch>
            <a:fillRect/>
          </a:stretch>
        </p:blipFill>
        <p:spPr>
          <a:xfrm>
            <a:off x="9879487" y="2138060"/>
            <a:ext cx="693964" cy="736673"/>
          </a:xfrm>
          <a:prstGeom prst="rect">
            <a:avLst/>
          </a:prstGeom>
        </p:spPr>
      </p:pic>
      <p:pic>
        <p:nvPicPr>
          <p:cNvPr id="8" name="Picture 4" descr="Image result for visual studio build logo"/>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1364904" y="14448"/>
            <a:ext cx="727094" cy="75254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986BC34-363B-4DAA-A7C2-D05FF244C492}"/>
              </a:ext>
            </a:extLst>
          </p:cNvPr>
          <p:cNvSpPr txBox="1"/>
          <p:nvPr/>
        </p:nvSpPr>
        <p:spPr>
          <a:xfrm>
            <a:off x="1031542" y="858000"/>
            <a:ext cx="4522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Creating Foundations of Deployment Pipeline</a:t>
            </a:r>
          </a:p>
        </p:txBody>
      </p:sp>
    </p:spTree>
    <p:extLst>
      <p:ext uri="{BB962C8B-B14F-4D97-AF65-F5344CB8AC3E}">
        <p14:creationId xmlns:p14="http://schemas.microsoft.com/office/powerpoint/2010/main" val="37621661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7FAEB3-E8EA-4CF1-A538-C915E36129F8}"/>
              </a:ext>
            </a:extLst>
          </p:cNvPr>
          <p:cNvSpPr>
            <a:spLocks noGrp="1"/>
          </p:cNvSpPr>
          <p:nvPr>
            <p:ph idx="1"/>
          </p:nvPr>
        </p:nvSpPr>
        <p:spPr/>
        <p:txBody>
          <a:bodyPr/>
          <a:lstStyle/>
          <a:p>
            <a:r>
              <a:rPr lang="en-US">
                <a:solidFill>
                  <a:schemeClr val="accent1"/>
                </a:solidFill>
              </a:rPr>
              <a:t>DevOps - Flow guidance, in the Avanade Delivery Framework, illustrates key elements of the principle of flow</a:t>
            </a:r>
            <a:r>
              <a:rPr lang="en-US"/>
              <a:t>. </a:t>
            </a:r>
            <a:r>
              <a:rPr lang="en-US">
                <a:hlinkClick r:id="rId2"/>
              </a:rPr>
              <a:t>Link</a:t>
            </a:r>
            <a:endParaRPr lang="en-US"/>
          </a:p>
          <a:p>
            <a:r>
              <a:rPr lang="en-US" b="1"/>
              <a:t>Continuous Integration (CI)</a:t>
            </a:r>
            <a:r>
              <a:rPr lang="en-US"/>
              <a:t> is the practice of merging all developer working copies into a shared mainline several times a day.</a:t>
            </a:r>
          </a:p>
          <a:p>
            <a:r>
              <a:rPr lang="en-US" b="1">
                <a:solidFill>
                  <a:schemeClr val="accent1"/>
                </a:solidFill>
              </a:rPr>
              <a:t>You may have observed that Continuous Delivery and Continuous Deployment are often used interchangeably. That might cause confusion. Please refer to this guidance from ADF to understand Avanade's standpoint on these, and to clarify these terms up-front, with both the client and the Avanade solutioning team, by removing any assumptions. </a:t>
            </a:r>
          </a:p>
          <a:p>
            <a:r>
              <a:rPr lang="en-US" b="1"/>
              <a:t>Continuous Delivery </a:t>
            </a:r>
            <a:r>
              <a:rPr lang="en-US"/>
              <a:t>is a software engineering approach in which teams produce software in short cycles, ensuring that the software can be reliably released at any time, i.e., it's ready to be released to production even if it's not actually continuously put into production.</a:t>
            </a:r>
          </a:p>
          <a:p>
            <a:r>
              <a:rPr lang="en-US" b="1"/>
              <a:t>Continuous Deployment (CD)</a:t>
            </a:r>
            <a:r>
              <a:rPr lang="en-US"/>
              <a:t> means that every change is automatically deployed to production. With Azure DevOps, you can automate deployments to on-premise, hybrid, or cloud, (Azure, AWS, Google, etc.), environments.</a:t>
            </a:r>
          </a:p>
          <a:p>
            <a:endParaRPr lang="en-US"/>
          </a:p>
        </p:txBody>
      </p:sp>
      <p:sp>
        <p:nvSpPr>
          <p:cNvPr id="4" name="Title 3">
            <a:extLst>
              <a:ext uri="{FF2B5EF4-FFF2-40B4-BE49-F238E27FC236}">
                <a16:creationId xmlns:a16="http://schemas.microsoft.com/office/drawing/2014/main" id="{A9344146-B5DB-4378-8DF3-64EE6724B5C6}"/>
              </a:ext>
            </a:extLst>
          </p:cNvPr>
          <p:cNvSpPr>
            <a:spLocks noGrp="1"/>
          </p:cNvSpPr>
          <p:nvPr>
            <p:ph type="title"/>
          </p:nvPr>
        </p:nvSpPr>
        <p:spPr/>
        <p:txBody>
          <a:bodyPr/>
          <a:lstStyle/>
          <a:p>
            <a:r>
              <a:rPr lang="en-US"/>
              <a:t>Flow concepts overview</a:t>
            </a:r>
            <a:endParaRPr lang="en-CA"/>
          </a:p>
        </p:txBody>
      </p:sp>
    </p:spTree>
    <p:extLst>
      <p:ext uri="{BB962C8B-B14F-4D97-AF65-F5344CB8AC3E}">
        <p14:creationId xmlns:p14="http://schemas.microsoft.com/office/powerpoint/2010/main" val="344804061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Continuous Integration – Typical flow</a:t>
            </a:r>
            <a:br>
              <a:rPr lang="en-US"/>
            </a:br>
            <a:endParaRPr lang="en-US" sz="1800"/>
          </a:p>
        </p:txBody>
      </p:sp>
      <p:sp>
        <p:nvSpPr>
          <p:cNvPr id="53" name="Rectangle 52"/>
          <p:cNvSpPr/>
          <p:nvPr/>
        </p:nvSpPr>
        <p:spPr>
          <a:xfrm>
            <a:off x="2665078" y="1524001"/>
            <a:ext cx="1728000" cy="709711"/>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400" dirty="0"/>
              <a:t>Version Control /</a:t>
            </a:r>
          </a:p>
          <a:p>
            <a:pPr algn="ctr"/>
            <a:r>
              <a:rPr lang="en-IN" sz="1400" dirty="0"/>
              <a:t>Pull Request</a:t>
            </a:r>
          </a:p>
        </p:txBody>
      </p:sp>
      <p:sp>
        <p:nvSpPr>
          <p:cNvPr id="55" name="Rectangle 54"/>
          <p:cNvSpPr/>
          <p:nvPr/>
        </p:nvSpPr>
        <p:spPr>
          <a:xfrm>
            <a:off x="6088290" y="1524001"/>
            <a:ext cx="1728000" cy="709711"/>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400"/>
              <a:t>Automated Acceptance Testing</a:t>
            </a:r>
          </a:p>
        </p:txBody>
      </p:sp>
      <p:sp>
        <p:nvSpPr>
          <p:cNvPr id="57" name="Rectangle 56"/>
          <p:cNvSpPr/>
          <p:nvPr/>
        </p:nvSpPr>
        <p:spPr>
          <a:xfrm>
            <a:off x="9511501" y="1524001"/>
            <a:ext cx="1728000" cy="709711"/>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400"/>
              <a:t>Release</a:t>
            </a:r>
          </a:p>
          <a:p>
            <a:pPr algn="ctr"/>
            <a:r>
              <a:rPr lang="en-IN" sz="1400"/>
              <a:t>(Production)</a:t>
            </a:r>
          </a:p>
        </p:txBody>
      </p:sp>
      <p:grpSp>
        <p:nvGrpSpPr>
          <p:cNvPr id="13" name="Group 12"/>
          <p:cNvGrpSpPr/>
          <p:nvPr/>
        </p:nvGrpSpPr>
        <p:grpSpPr>
          <a:xfrm>
            <a:off x="953472" y="1524001"/>
            <a:ext cx="1728000" cy="4362407"/>
            <a:chOff x="951884" y="1524000"/>
            <a:chExt cx="1728000" cy="4362407"/>
          </a:xfrm>
        </p:grpSpPr>
        <p:sp>
          <p:nvSpPr>
            <p:cNvPr id="60" name="Rectangle 59"/>
            <p:cNvSpPr/>
            <p:nvPr/>
          </p:nvSpPr>
          <p:spPr>
            <a:xfrm>
              <a:off x="951884" y="2115934"/>
              <a:ext cx="1728000" cy="3722747"/>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6" name="Rectangle 5"/>
            <p:cNvSpPr/>
            <p:nvPr/>
          </p:nvSpPr>
          <p:spPr>
            <a:xfrm>
              <a:off x="951884" y="1524000"/>
              <a:ext cx="1728000" cy="709711"/>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sz="1400">
                  <a:solidFill>
                    <a:schemeClr val="bg1"/>
                  </a:solidFill>
                </a:rPr>
                <a:t>Developer / </a:t>
              </a:r>
            </a:p>
            <a:p>
              <a:pPr algn="ctr"/>
              <a:r>
                <a:rPr lang="en-IN" sz="1400">
                  <a:solidFill>
                    <a:schemeClr val="bg1"/>
                  </a:solidFill>
                </a:rPr>
                <a:t>Pre-Commit</a:t>
              </a:r>
            </a:p>
          </p:txBody>
        </p:sp>
        <p:sp>
          <p:nvSpPr>
            <p:cNvPr id="59" name="Rectangle 58"/>
            <p:cNvSpPr/>
            <p:nvPr/>
          </p:nvSpPr>
          <p:spPr>
            <a:xfrm>
              <a:off x="951884" y="5814407"/>
              <a:ext cx="1728000" cy="72000"/>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sz="1400"/>
            </a:p>
          </p:txBody>
        </p:sp>
      </p:grpSp>
      <p:grpSp>
        <p:nvGrpSpPr>
          <p:cNvPr id="14" name="Group 13"/>
          <p:cNvGrpSpPr/>
          <p:nvPr/>
        </p:nvGrpSpPr>
        <p:grpSpPr>
          <a:xfrm>
            <a:off x="4376684" y="1524001"/>
            <a:ext cx="1728000" cy="4362407"/>
            <a:chOff x="4375096" y="1524000"/>
            <a:chExt cx="1728000" cy="4362407"/>
          </a:xfrm>
        </p:grpSpPr>
        <p:sp>
          <p:nvSpPr>
            <p:cNvPr id="63" name="Rectangle 62"/>
            <p:cNvSpPr/>
            <p:nvPr/>
          </p:nvSpPr>
          <p:spPr>
            <a:xfrm>
              <a:off x="4375096" y="2066778"/>
              <a:ext cx="1728000" cy="3772237"/>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54" name="Rectangle 53"/>
            <p:cNvSpPr/>
            <p:nvPr/>
          </p:nvSpPr>
          <p:spPr>
            <a:xfrm>
              <a:off x="4375096" y="1524000"/>
              <a:ext cx="1728000" cy="709711"/>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sz="1400">
                  <a:solidFill>
                    <a:schemeClr val="bg1"/>
                  </a:solidFill>
                </a:rPr>
                <a:t>Build and</a:t>
              </a:r>
              <a:br>
                <a:rPr lang="en-IN" sz="1400">
                  <a:solidFill>
                    <a:schemeClr val="bg1"/>
                  </a:solidFill>
                </a:rPr>
              </a:br>
              <a:r>
                <a:rPr lang="en-IN" sz="1400">
                  <a:solidFill>
                    <a:schemeClr val="bg1"/>
                  </a:solidFill>
                </a:rPr>
                <a:t>Unit Testing</a:t>
              </a:r>
            </a:p>
          </p:txBody>
        </p:sp>
        <p:sp>
          <p:nvSpPr>
            <p:cNvPr id="61" name="Rectangle 60"/>
            <p:cNvSpPr/>
            <p:nvPr/>
          </p:nvSpPr>
          <p:spPr>
            <a:xfrm>
              <a:off x="4375096" y="5814407"/>
              <a:ext cx="1728000" cy="72000"/>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sz="1400"/>
            </a:p>
          </p:txBody>
        </p:sp>
      </p:grpSp>
      <p:grpSp>
        <p:nvGrpSpPr>
          <p:cNvPr id="15" name="Group 14"/>
          <p:cNvGrpSpPr/>
          <p:nvPr/>
        </p:nvGrpSpPr>
        <p:grpSpPr>
          <a:xfrm>
            <a:off x="7799896" y="1524001"/>
            <a:ext cx="1728000" cy="4362407"/>
            <a:chOff x="7798308" y="1524000"/>
            <a:chExt cx="1728000" cy="4362407"/>
          </a:xfrm>
        </p:grpSpPr>
        <p:sp>
          <p:nvSpPr>
            <p:cNvPr id="67" name="Rectangle 66"/>
            <p:cNvSpPr/>
            <p:nvPr/>
          </p:nvSpPr>
          <p:spPr>
            <a:xfrm>
              <a:off x="7798308" y="2066779"/>
              <a:ext cx="1728000" cy="3771902"/>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56" name="Rectangle 55"/>
            <p:cNvSpPr/>
            <p:nvPr/>
          </p:nvSpPr>
          <p:spPr>
            <a:xfrm>
              <a:off x="7798308" y="1524000"/>
              <a:ext cx="1728000" cy="709711"/>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sz="1400">
                  <a:solidFill>
                    <a:schemeClr val="bg1"/>
                  </a:solidFill>
                </a:rPr>
                <a:t>User (manual)</a:t>
              </a:r>
              <a:br>
                <a:rPr lang="en-IN" sz="1400">
                  <a:solidFill>
                    <a:schemeClr val="bg1"/>
                  </a:solidFill>
                </a:rPr>
              </a:br>
              <a:r>
                <a:rPr lang="en-IN" sz="1400">
                  <a:solidFill>
                    <a:schemeClr val="bg1"/>
                  </a:solidFill>
                </a:rPr>
                <a:t>Acceptance Testing</a:t>
              </a:r>
            </a:p>
          </p:txBody>
        </p:sp>
        <p:sp>
          <p:nvSpPr>
            <p:cNvPr id="66" name="Rectangle 65"/>
            <p:cNvSpPr/>
            <p:nvPr/>
          </p:nvSpPr>
          <p:spPr>
            <a:xfrm>
              <a:off x="7798308" y="5814407"/>
              <a:ext cx="1728000" cy="72000"/>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sz="1400"/>
            </a:p>
          </p:txBody>
        </p:sp>
      </p:grpSp>
      <p:sp>
        <p:nvSpPr>
          <p:cNvPr id="45" name="TextBox 44"/>
          <p:cNvSpPr txBox="1"/>
          <p:nvPr/>
        </p:nvSpPr>
        <p:spPr>
          <a:xfrm>
            <a:off x="2130817" y="2866064"/>
            <a:ext cx="857607"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solidFill>
                  <a:srgbClr val="C80000"/>
                </a:solidFill>
              </a:rPr>
              <a:t>Feedback</a:t>
            </a:r>
          </a:p>
        </p:txBody>
      </p:sp>
      <p:sp>
        <p:nvSpPr>
          <p:cNvPr id="52" name="Freeform 5"/>
          <p:cNvSpPr/>
          <p:nvPr/>
        </p:nvSpPr>
        <p:spPr bwMode="auto">
          <a:xfrm>
            <a:off x="5069684" y="3401776"/>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grpSp>
        <p:nvGrpSpPr>
          <p:cNvPr id="11" name="Group 10"/>
          <p:cNvGrpSpPr/>
          <p:nvPr/>
        </p:nvGrpSpPr>
        <p:grpSpPr>
          <a:xfrm>
            <a:off x="1653756" y="3401776"/>
            <a:ext cx="1621503" cy="439200"/>
            <a:chOff x="1652167" y="3401776"/>
            <a:chExt cx="1621503" cy="439200"/>
          </a:xfrm>
        </p:grpSpPr>
        <p:sp>
          <p:nvSpPr>
            <p:cNvPr id="47" name="Freeform 5"/>
            <p:cNvSpPr/>
            <p:nvPr/>
          </p:nvSpPr>
          <p:spPr bwMode="auto">
            <a:xfrm>
              <a:off x="1652167" y="3401776"/>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solidFill>
                  <a:schemeClr val="lt1"/>
                </a:solidFill>
              </a:endParaRPr>
            </a:p>
          </p:txBody>
        </p:sp>
        <p:cxnSp>
          <p:nvCxnSpPr>
            <p:cNvPr id="69" name="Straight Arrow Connector 68"/>
            <p:cNvCxnSpPr/>
            <p:nvPr/>
          </p:nvCxnSpPr>
          <p:spPr>
            <a:xfrm flipV="1">
              <a:off x="1894778" y="3616856"/>
              <a:ext cx="1378892" cy="9041"/>
            </a:xfrm>
            <a:prstGeom prst="straightConnector1">
              <a:avLst/>
            </a:prstGeom>
            <a:noFill/>
            <a:ln w="38100" cap="flat" cmpd="sng" algn="ctr">
              <a:solidFill>
                <a:srgbClr val="5A1455"/>
              </a:solidFill>
              <a:prstDash val="solid"/>
              <a:headEnd type="none"/>
              <a:tailEnd type="triangle"/>
            </a:ln>
            <a:effectLst/>
          </p:spPr>
        </p:cxnSp>
      </p:grpSp>
      <p:grpSp>
        <p:nvGrpSpPr>
          <p:cNvPr id="12" name="Group 11"/>
          <p:cNvGrpSpPr/>
          <p:nvPr/>
        </p:nvGrpSpPr>
        <p:grpSpPr>
          <a:xfrm>
            <a:off x="3335018" y="3401776"/>
            <a:ext cx="1712900" cy="439200"/>
            <a:chOff x="3333430" y="3401776"/>
            <a:chExt cx="1712900" cy="439200"/>
          </a:xfrm>
        </p:grpSpPr>
        <p:sp>
          <p:nvSpPr>
            <p:cNvPr id="50" name="Freeform 5"/>
            <p:cNvSpPr/>
            <p:nvPr/>
          </p:nvSpPr>
          <p:spPr bwMode="auto">
            <a:xfrm>
              <a:off x="3333430" y="3401776"/>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solidFill>
                  <a:schemeClr val="lt1"/>
                </a:solidFill>
              </a:endParaRPr>
            </a:p>
          </p:txBody>
        </p:sp>
        <p:cxnSp>
          <p:nvCxnSpPr>
            <p:cNvPr id="70" name="Straight Arrow Connector 69"/>
            <p:cNvCxnSpPr/>
            <p:nvPr/>
          </p:nvCxnSpPr>
          <p:spPr>
            <a:xfrm flipV="1">
              <a:off x="3606905" y="3621376"/>
              <a:ext cx="1439425" cy="1"/>
            </a:xfrm>
            <a:prstGeom prst="straightConnector1">
              <a:avLst/>
            </a:prstGeom>
            <a:noFill/>
            <a:ln w="38100" cap="flat" cmpd="sng" algn="ctr">
              <a:solidFill>
                <a:srgbClr val="5A1455"/>
              </a:solidFill>
              <a:prstDash val="solid"/>
              <a:headEnd type="none"/>
              <a:tailEnd type="triangle"/>
            </a:ln>
            <a:effectLst/>
          </p:spPr>
        </p:cxnSp>
      </p:grpSp>
      <p:sp>
        <p:nvSpPr>
          <p:cNvPr id="72" name="TextBox 71"/>
          <p:cNvSpPr txBox="1"/>
          <p:nvPr/>
        </p:nvSpPr>
        <p:spPr>
          <a:xfrm>
            <a:off x="2088629" y="3755927"/>
            <a:ext cx="857607"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solidFill>
                  <a:srgbClr val="C00000"/>
                </a:solidFill>
              </a:rPr>
              <a:t>Feedback</a:t>
            </a:r>
          </a:p>
        </p:txBody>
      </p:sp>
      <p:grpSp>
        <p:nvGrpSpPr>
          <p:cNvPr id="9" name="Group 8"/>
          <p:cNvGrpSpPr/>
          <p:nvPr/>
        </p:nvGrpSpPr>
        <p:grpSpPr>
          <a:xfrm>
            <a:off x="5069684" y="2746960"/>
            <a:ext cx="342000" cy="439200"/>
            <a:chOff x="5585037" y="2724190"/>
            <a:chExt cx="342000" cy="439200"/>
          </a:xfrm>
        </p:grpSpPr>
        <p:sp>
          <p:nvSpPr>
            <p:cNvPr id="74" name="Freeform 5"/>
            <p:cNvSpPr/>
            <p:nvPr/>
          </p:nvSpPr>
          <p:spPr bwMode="auto">
            <a:xfrm>
              <a:off x="5585037" y="272419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sz="1600">
                <a:solidFill>
                  <a:schemeClr val="lt1"/>
                </a:solidFill>
              </a:endParaRPr>
            </a:p>
          </p:txBody>
        </p:sp>
        <p:grpSp>
          <p:nvGrpSpPr>
            <p:cNvPr id="75" name="Group 360"/>
            <p:cNvGrpSpPr>
              <a:grpSpLocks noChangeAspect="1"/>
            </p:cNvGrpSpPr>
            <p:nvPr/>
          </p:nvGrpSpPr>
          <p:grpSpPr>
            <a:xfrm flipH="1">
              <a:off x="5738686" y="2795565"/>
              <a:ext cx="34703" cy="252000"/>
              <a:chOff x="-1094" y="874"/>
              <a:chExt cx="130" cy="944"/>
            </a:xfrm>
            <a:solidFill>
              <a:srgbClr val="FFFFFF"/>
            </a:solidFill>
          </p:grpSpPr>
          <p:sp>
            <p:nvSpPr>
              <p:cNvPr id="76" name="Freeform 361"/>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sp>
            <p:nvSpPr>
              <p:cNvPr id="77" name="Rectangle 362"/>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grpSp>
      </p:grpSp>
      <p:grpSp>
        <p:nvGrpSpPr>
          <p:cNvPr id="94" name="Group 93"/>
          <p:cNvGrpSpPr/>
          <p:nvPr/>
        </p:nvGrpSpPr>
        <p:grpSpPr>
          <a:xfrm>
            <a:off x="1013456" y="2878218"/>
            <a:ext cx="663244" cy="570295"/>
            <a:chOff x="7437437" y="3509251"/>
            <a:chExt cx="914400" cy="953961"/>
          </a:xfrm>
          <a:solidFill>
            <a:srgbClr val="5A1455"/>
          </a:solidFill>
        </p:grpSpPr>
        <p:sp>
          <p:nvSpPr>
            <p:cNvPr id="95" name="Arrow: Curved Down 55"/>
            <p:cNvSpPr/>
            <p:nvPr/>
          </p:nvSpPr>
          <p:spPr bwMode="auto">
            <a:xfrm>
              <a:off x="7437437" y="3509251"/>
              <a:ext cx="914400" cy="427995"/>
            </a:xfrm>
            <a:prstGeom prst="curved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96" name="Arrow: Curved Down 56"/>
            <p:cNvSpPr/>
            <p:nvPr/>
          </p:nvSpPr>
          <p:spPr bwMode="auto">
            <a:xfrm rot="10622394">
              <a:off x="7437437" y="4035217"/>
              <a:ext cx="914400" cy="427995"/>
            </a:xfrm>
            <a:prstGeom prst="curved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sp>
        <p:nvSpPr>
          <p:cNvPr id="43" name="TextBox 42"/>
          <p:cNvSpPr txBox="1"/>
          <p:nvPr/>
        </p:nvSpPr>
        <p:spPr>
          <a:xfrm>
            <a:off x="2191452" y="2329094"/>
            <a:ext cx="793487" cy="443198"/>
          </a:xfrm>
          <a:prstGeom prst="rect">
            <a:avLst/>
          </a:prstGeom>
          <a:noFill/>
        </p:spPr>
        <p:txBody>
          <a:bodyPr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lnSpc>
                <a:spcPct val="90000"/>
              </a:lnSpc>
              <a:spcBef>
                <a:spcPct val="0"/>
              </a:spcBef>
              <a:spcAft>
                <a:spcPts val="600"/>
              </a:spcAft>
              <a:defRPr/>
            </a:pPr>
            <a:r>
              <a:rPr lang="en-US" sz="1600" kern="0">
                <a:solidFill>
                  <a:srgbClr val="5A1455"/>
                </a:solidFill>
              </a:rPr>
              <a:t>Push/ Check-in</a:t>
            </a:r>
          </a:p>
        </p:txBody>
      </p:sp>
      <p:grpSp>
        <p:nvGrpSpPr>
          <p:cNvPr id="7" name="Group 6"/>
          <p:cNvGrpSpPr/>
          <p:nvPr/>
        </p:nvGrpSpPr>
        <p:grpSpPr>
          <a:xfrm>
            <a:off x="1653756" y="2542190"/>
            <a:ext cx="1623885" cy="440408"/>
            <a:chOff x="1652167" y="2542190"/>
            <a:chExt cx="1623885" cy="440408"/>
          </a:xfrm>
        </p:grpSpPr>
        <p:sp>
          <p:nvSpPr>
            <p:cNvPr id="46" name="Freeform 5"/>
            <p:cNvSpPr/>
            <p:nvPr/>
          </p:nvSpPr>
          <p:spPr bwMode="auto">
            <a:xfrm>
              <a:off x="1652167" y="2542190"/>
              <a:ext cx="341013" cy="440408"/>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dirty="0">
                <a:solidFill>
                  <a:schemeClr val="lt1"/>
                </a:solidFill>
              </a:endParaRPr>
            </a:p>
          </p:txBody>
        </p:sp>
        <p:cxnSp>
          <p:nvCxnSpPr>
            <p:cNvPr id="62" name="Straight Arrow Connector 61"/>
            <p:cNvCxnSpPr/>
            <p:nvPr/>
          </p:nvCxnSpPr>
          <p:spPr>
            <a:xfrm flipV="1">
              <a:off x="1897160" y="2757874"/>
              <a:ext cx="1378892" cy="9041"/>
            </a:xfrm>
            <a:prstGeom prst="straightConnector1">
              <a:avLst/>
            </a:prstGeom>
            <a:noFill/>
            <a:ln w="38100" cap="flat" cmpd="sng" algn="ctr">
              <a:solidFill>
                <a:srgbClr val="5A1455"/>
              </a:solidFill>
              <a:prstDash val="solid"/>
              <a:headEnd type="none"/>
              <a:tailEnd type="triangle"/>
            </a:ln>
            <a:effectLst/>
          </p:spPr>
        </p:cxnSp>
      </p:grpSp>
      <p:sp>
        <p:nvSpPr>
          <p:cNvPr id="78" name="Oval 77"/>
          <p:cNvSpPr/>
          <p:nvPr/>
        </p:nvSpPr>
        <p:spPr>
          <a:xfrm>
            <a:off x="3059697" y="2376279"/>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1</a:t>
            </a:r>
          </a:p>
        </p:txBody>
      </p:sp>
      <p:grpSp>
        <p:nvGrpSpPr>
          <p:cNvPr id="10" name="Group 9"/>
          <p:cNvGrpSpPr/>
          <p:nvPr/>
        </p:nvGrpSpPr>
        <p:grpSpPr>
          <a:xfrm>
            <a:off x="1862649" y="3058140"/>
            <a:ext cx="3285615" cy="252000"/>
            <a:chOff x="1861060" y="3058140"/>
            <a:chExt cx="3285615" cy="252000"/>
          </a:xfrm>
        </p:grpSpPr>
        <p:cxnSp>
          <p:nvCxnSpPr>
            <p:cNvPr id="65" name="Straight Arrow Connector 64"/>
            <p:cNvCxnSpPr/>
            <p:nvPr/>
          </p:nvCxnSpPr>
          <p:spPr>
            <a:xfrm flipH="1">
              <a:off x="1861060" y="3183948"/>
              <a:ext cx="3285615" cy="0"/>
            </a:xfrm>
            <a:prstGeom prst="straightConnector1">
              <a:avLst/>
            </a:prstGeom>
            <a:noFill/>
            <a:ln w="38100" cap="flat" cmpd="sng" algn="ctr">
              <a:solidFill>
                <a:srgbClr val="C80000"/>
              </a:solidFill>
              <a:prstDash val="sysDash"/>
              <a:headEnd type="none" w="med" len="med"/>
              <a:tailEnd type="triangle" w="med" len="med"/>
            </a:ln>
            <a:effectLst/>
          </p:spPr>
        </p:cxnSp>
        <p:sp>
          <p:nvSpPr>
            <p:cNvPr id="79" name="Oval 78"/>
            <p:cNvSpPr/>
            <p:nvPr/>
          </p:nvSpPr>
          <p:spPr>
            <a:xfrm>
              <a:off x="3058109" y="3058140"/>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3</a:t>
              </a:r>
            </a:p>
          </p:txBody>
        </p:sp>
      </p:grpSp>
      <p:sp>
        <p:nvSpPr>
          <p:cNvPr id="80" name="Oval 79"/>
          <p:cNvSpPr/>
          <p:nvPr/>
        </p:nvSpPr>
        <p:spPr>
          <a:xfrm>
            <a:off x="3763218" y="3714976"/>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4</a:t>
            </a:r>
          </a:p>
        </p:txBody>
      </p:sp>
      <p:sp>
        <p:nvSpPr>
          <p:cNvPr id="44" name="TextBox 43"/>
          <p:cNvSpPr txBox="1"/>
          <p:nvPr/>
        </p:nvSpPr>
        <p:spPr>
          <a:xfrm>
            <a:off x="4013123" y="2473346"/>
            <a:ext cx="649217"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solidFill>
                  <a:srgbClr val="5A1455"/>
                </a:solidFill>
              </a:rPr>
              <a:t>Trigger</a:t>
            </a:r>
          </a:p>
        </p:txBody>
      </p:sp>
      <p:grpSp>
        <p:nvGrpSpPr>
          <p:cNvPr id="8" name="Group 7"/>
          <p:cNvGrpSpPr/>
          <p:nvPr/>
        </p:nvGrpSpPr>
        <p:grpSpPr>
          <a:xfrm>
            <a:off x="3335018" y="2545054"/>
            <a:ext cx="1712900" cy="439200"/>
            <a:chOff x="3333430" y="2545054"/>
            <a:chExt cx="1712900" cy="439200"/>
          </a:xfrm>
        </p:grpSpPr>
        <p:sp>
          <p:nvSpPr>
            <p:cNvPr id="49" name="Freeform 5"/>
            <p:cNvSpPr/>
            <p:nvPr/>
          </p:nvSpPr>
          <p:spPr bwMode="auto">
            <a:xfrm>
              <a:off x="3333430" y="2545054"/>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solidFill>
                  <a:schemeClr val="lt1"/>
                </a:solidFill>
              </a:endParaRPr>
            </a:p>
          </p:txBody>
        </p:sp>
        <p:cxnSp>
          <p:nvCxnSpPr>
            <p:cNvPr id="64" name="Straight Arrow Connector 63"/>
            <p:cNvCxnSpPr/>
            <p:nvPr/>
          </p:nvCxnSpPr>
          <p:spPr>
            <a:xfrm flipV="1">
              <a:off x="3606905" y="2762394"/>
              <a:ext cx="1439425" cy="1"/>
            </a:xfrm>
            <a:prstGeom prst="straightConnector1">
              <a:avLst/>
            </a:prstGeom>
            <a:noFill/>
            <a:ln w="38100" cap="flat" cmpd="sng" algn="ctr">
              <a:solidFill>
                <a:srgbClr val="5A1455"/>
              </a:solidFill>
              <a:prstDash val="solid"/>
              <a:headEnd type="none"/>
              <a:tailEnd type="triangle"/>
            </a:ln>
            <a:effectLst/>
          </p:spPr>
        </p:cxnSp>
      </p:grpSp>
      <p:sp>
        <p:nvSpPr>
          <p:cNvPr id="107" name="Oval 106"/>
          <p:cNvSpPr/>
          <p:nvPr/>
        </p:nvSpPr>
        <p:spPr>
          <a:xfrm>
            <a:off x="4754909" y="2376279"/>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2</a:t>
            </a:r>
          </a:p>
        </p:txBody>
      </p:sp>
      <p:sp>
        <p:nvSpPr>
          <p:cNvPr id="51" name="TextBox 50">
            <a:extLst>
              <a:ext uri="{FF2B5EF4-FFF2-40B4-BE49-F238E27FC236}">
                <a16:creationId xmlns:a16="http://schemas.microsoft.com/office/drawing/2014/main" id="{B24FDAA9-BC7D-41D5-AAA6-3E4A7CCE9560}"/>
              </a:ext>
            </a:extLst>
          </p:cNvPr>
          <p:cNvSpPr txBox="1"/>
          <p:nvPr/>
        </p:nvSpPr>
        <p:spPr>
          <a:xfrm>
            <a:off x="1031542" y="858000"/>
            <a:ext cx="407836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Automate and Enable Low-Risk Releases</a:t>
            </a:r>
          </a:p>
        </p:txBody>
      </p:sp>
      <p:grpSp>
        <p:nvGrpSpPr>
          <p:cNvPr id="58" name="Group 57">
            <a:extLst>
              <a:ext uri="{FF2B5EF4-FFF2-40B4-BE49-F238E27FC236}">
                <a16:creationId xmlns:a16="http://schemas.microsoft.com/office/drawing/2014/main" id="{CB448A95-3BA7-4431-955B-5C1924AB4D24}"/>
              </a:ext>
            </a:extLst>
          </p:cNvPr>
          <p:cNvGrpSpPr/>
          <p:nvPr/>
        </p:nvGrpSpPr>
        <p:grpSpPr>
          <a:xfrm>
            <a:off x="3334456" y="2542190"/>
            <a:ext cx="342000" cy="439200"/>
            <a:chOff x="5585037" y="2724190"/>
            <a:chExt cx="342000" cy="439200"/>
          </a:xfrm>
        </p:grpSpPr>
        <p:sp>
          <p:nvSpPr>
            <p:cNvPr id="68" name="Freeform 5">
              <a:extLst>
                <a:ext uri="{FF2B5EF4-FFF2-40B4-BE49-F238E27FC236}">
                  <a16:creationId xmlns:a16="http://schemas.microsoft.com/office/drawing/2014/main" id="{E5A8B9B3-290D-450A-9A87-9709726E07C5}"/>
                </a:ext>
              </a:extLst>
            </p:cNvPr>
            <p:cNvSpPr/>
            <p:nvPr/>
          </p:nvSpPr>
          <p:spPr bwMode="auto">
            <a:xfrm>
              <a:off x="5585037" y="272419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sz="1600">
                <a:solidFill>
                  <a:schemeClr val="lt1"/>
                </a:solidFill>
              </a:endParaRPr>
            </a:p>
          </p:txBody>
        </p:sp>
        <p:grpSp>
          <p:nvGrpSpPr>
            <p:cNvPr id="71" name="Group 360">
              <a:extLst>
                <a:ext uri="{FF2B5EF4-FFF2-40B4-BE49-F238E27FC236}">
                  <a16:creationId xmlns:a16="http://schemas.microsoft.com/office/drawing/2014/main" id="{7AE4A0AB-4B30-481D-ABAC-8C080561A173}"/>
                </a:ext>
              </a:extLst>
            </p:cNvPr>
            <p:cNvGrpSpPr>
              <a:grpSpLocks noChangeAspect="1"/>
            </p:cNvGrpSpPr>
            <p:nvPr/>
          </p:nvGrpSpPr>
          <p:grpSpPr>
            <a:xfrm flipH="1">
              <a:off x="5738686" y="2795565"/>
              <a:ext cx="34703" cy="252000"/>
              <a:chOff x="-1094" y="874"/>
              <a:chExt cx="130" cy="944"/>
            </a:xfrm>
            <a:solidFill>
              <a:srgbClr val="FFFFFF"/>
            </a:solidFill>
          </p:grpSpPr>
          <p:sp>
            <p:nvSpPr>
              <p:cNvPr id="73" name="Freeform 361">
                <a:extLst>
                  <a:ext uri="{FF2B5EF4-FFF2-40B4-BE49-F238E27FC236}">
                    <a16:creationId xmlns:a16="http://schemas.microsoft.com/office/drawing/2014/main" id="{003236AC-9653-49DF-99B4-99D34405F16F}"/>
                  </a:ext>
                </a:extLst>
              </p:cNvPr>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sp>
            <p:nvSpPr>
              <p:cNvPr id="81" name="Rectangle 362">
                <a:extLst>
                  <a:ext uri="{FF2B5EF4-FFF2-40B4-BE49-F238E27FC236}">
                    <a16:creationId xmlns:a16="http://schemas.microsoft.com/office/drawing/2014/main" id="{3ECB8252-67F7-45E9-A377-F3A1ADA5C12E}"/>
                  </a:ext>
                </a:extLst>
              </p:cNvPr>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grpSp>
      </p:grpSp>
      <p:cxnSp>
        <p:nvCxnSpPr>
          <p:cNvPr id="82" name="Straight Arrow Connector 81">
            <a:extLst>
              <a:ext uri="{FF2B5EF4-FFF2-40B4-BE49-F238E27FC236}">
                <a16:creationId xmlns:a16="http://schemas.microsoft.com/office/drawing/2014/main" id="{3EEAC389-83C7-438D-8871-4CDB7D23F6B5}"/>
              </a:ext>
            </a:extLst>
          </p:cNvPr>
          <p:cNvCxnSpPr>
            <a:cxnSpLocks/>
          </p:cNvCxnSpPr>
          <p:nvPr/>
        </p:nvCxnSpPr>
        <p:spPr>
          <a:xfrm flipH="1">
            <a:off x="3059697" y="2938434"/>
            <a:ext cx="264227" cy="0"/>
          </a:xfrm>
          <a:prstGeom prst="straightConnector1">
            <a:avLst/>
          </a:prstGeom>
          <a:noFill/>
          <a:ln w="38100" cap="flat" cmpd="sng" algn="ctr">
            <a:solidFill>
              <a:srgbClr val="C80000"/>
            </a:solidFill>
            <a:prstDash val="sysDash"/>
            <a:headEnd type="none" w="med" len="med"/>
            <a:tailEnd type="triangle" w="med" len="med"/>
          </a:ln>
          <a:effectLst/>
        </p:spPr>
      </p:cxnSp>
    </p:spTree>
    <p:extLst>
      <p:ext uri="{BB962C8B-B14F-4D97-AF65-F5344CB8AC3E}">
        <p14:creationId xmlns:p14="http://schemas.microsoft.com/office/powerpoint/2010/main" val="25280275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Continuous Delivery – Typical flow</a:t>
            </a:r>
            <a:br>
              <a:rPr lang="en-US"/>
            </a:br>
            <a:endParaRPr lang="en-US" sz="1800"/>
          </a:p>
        </p:txBody>
      </p:sp>
      <p:sp>
        <p:nvSpPr>
          <p:cNvPr id="67" name="Rectangle 66"/>
          <p:cNvSpPr/>
          <p:nvPr/>
        </p:nvSpPr>
        <p:spPr>
          <a:xfrm>
            <a:off x="7799896" y="2066779"/>
            <a:ext cx="1728000" cy="3771902"/>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63" name="Rectangle 62"/>
          <p:cNvSpPr/>
          <p:nvPr/>
        </p:nvSpPr>
        <p:spPr>
          <a:xfrm>
            <a:off x="4376684" y="2066779"/>
            <a:ext cx="1728000" cy="3772237"/>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60" name="Rectangle 59"/>
          <p:cNvSpPr/>
          <p:nvPr/>
        </p:nvSpPr>
        <p:spPr>
          <a:xfrm>
            <a:off x="953472" y="2115935"/>
            <a:ext cx="1728000" cy="3722747"/>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73" name="Rectangle 72"/>
          <p:cNvSpPr/>
          <p:nvPr/>
        </p:nvSpPr>
        <p:spPr>
          <a:xfrm>
            <a:off x="2665078" y="1524001"/>
            <a:ext cx="1728000" cy="709711"/>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400" dirty="0"/>
              <a:t>Version Control /</a:t>
            </a:r>
          </a:p>
          <a:p>
            <a:pPr algn="ctr"/>
            <a:r>
              <a:rPr lang="en-IN" sz="1400" dirty="0"/>
              <a:t>Pull Request</a:t>
            </a:r>
          </a:p>
        </p:txBody>
      </p:sp>
      <p:sp>
        <p:nvSpPr>
          <p:cNvPr id="90" name="Rectangle 89"/>
          <p:cNvSpPr/>
          <p:nvPr/>
        </p:nvSpPr>
        <p:spPr>
          <a:xfrm>
            <a:off x="6088290" y="1524001"/>
            <a:ext cx="1728000" cy="709711"/>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400"/>
              <a:t>Automated Acceptance Testing</a:t>
            </a:r>
          </a:p>
        </p:txBody>
      </p:sp>
      <p:sp>
        <p:nvSpPr>
          <p:cNvPr id="92" name="Rectangle 91"/>
          <p:cNvSpPr/>
          <p:nvPr/>
        </p:nvSpPr>
        <p:spPr>
          <a:xfrm>
            <a:off x="9511501" y="1524001"/>
            <a:ext cx="1728000" cy="709711"/>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400"/>
              <a:t>Release</a:t>
            </a:r>
          </a:p>
          <a:p>
            <a:pPr algn="ctr"/>
            <a:r>
              <a:rPr lang="en-IN" sz="1400"/>
              <a:t>(Production)</a:t>
            </a:r>
          </a:p>
        </p:txBody>
      </p:sp>
      <p:grpSp>
        <p:nvGrpSpPr>
          <p:cNvPr id="104" name="Group 103"/>
          <p:cNvGrpSpPr/>
          <p:nvPr/>
        </p:nvGrpSpPr>
        <p:grpSpPr>
          <a:xfrm>
            <a:off x="953472" y="1524001"/>
            <a:ext cx="1728000" cy="4362407"/>
            <a:chOff x="951884" y="1524000"/>
            <a:chExt cx="1728000" cy="4362407"/>
          </a:xfrm>
        </p:grpSpPr>
        <p:sp>
          <p:nvSpPr>
            <p:cNvPr id="107" name="Rectangle 106"/>
            <p:cNvSpPr/>
            <p:nvPr/>
          </p:nvSpPr>
          <p:spPr>
            <a:xfrm>
              <a:off x="951884" y="2115934"/>
              <a:ext cx="1728000" cy="3722747"/>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109" name="Rectangle 108"/>
            <p:cNvSpPr/>
            <p:nvPr/>
          </p:nvSpPr>
          <p:spPr>
            <a:xfrm>
              <a:off x="951884" y="5814407"/>
              <a:ext cx="1728000" cy="72000"/>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sz="1400"/>
            </a:p>
          </p:txBody>
        </p:sp>
        <p:sp>
          <p:nvSpPr>
            <p:cNvPr id="108" name="Rectangle 107"/>
            <p:cNvSpPr/>
            <p:nvPr/>
          </p:nvSpPr>
          <p:spPr>
            <a:xfrm>
              <a:off x="951884" y="1524000"/>
              <a:ext cx="1728000" cy="709711"/>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sz="1400">
                  <a:solidFill>
                    <a:schemeClr val="bg1"/>
                  </a:solidFill>
                </a:rPr>
                <a:t>Developer / </a:t>
              </a:r>
            </a:p>
            <a:p>
              <a:pPr algn="ctr"/>
              <a:r>
                <a:rPr lang="en-IN" sz="1400">
                  <a:solidFill>
                    <a:schemeClr val="bg1"/>
                  </a:solidFill>
                </a:rPr>
                <a:t>Pre-Commit</a:t>
              </a:r>
            </a:p>
          </p:txBody>
        </p:sp>
      </p:grpSp>
      <p:grpSp>
        <p:nvGrpSpPr>
          <p:cNvPr id="110" name="Group 109"/>
          <p:cNvGrpSpPr/>
          <p:nvPr/>
        </p:nvGrpSpPr>
        <p:grpSpPr>
          <a:xfrm>
            <a:off x="4376684" y="1524001"/>
            <a:ext cx="1728000" cy="4362407"/>
            <a:chOff x="4375096" y="1524000"/>
            <a:chExt cx="1728000" cy="4362407"/>
          </a:xfrm>
        </p:grpSpPr>
        <p:sp>
          <p:nvSpPr>
            <p:cNvPr id="111" name="Rectangle 110"/>
            <p:cNvSpPr/>
            <p:nvPr/>
          </p:nvSpPr>
          <p:spPr>
            <a:xfrm>
              <a:off x="4375096" y="2066778"/>
              <a:ext cx="1728000" cy="3772237"/>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112" name="Rectangle 111"/>
            <p:cNvSpPr/>
            <p:nvPr/>
          </p:nvSpPr>
          <p:spPr>
            <a:xfrm>
              <a:off x="4375096" y="1524000"/>
              <a:ext cx="1728000" cy="709711"/>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sz="1400">
                  <a:solidFill>
                    <a:schemeClr val="bg1"/>
                  </a:solidFill>
                </a:rPr>
                <a:t>Build and</a:t>
              </a:r>
              <a:br>
                <a:rPr lang="en-IN" sz="1400">
                  <a:solidFill>
                    <a:schemeClr val="bg1"/>
                  </a:solidFill>
                </a:rPr>
              </a:br>
              <a:r>
                <a:rPr lang="en-IN" sz="1400">
                  <a:solidFill>
                    <a:schemeClr val="bg1"/>
                  </a:solidFill>
                </a:rPr>
                <a:t>Unit Testing</a:t>
              </a:r>
            </a:p>
          </p:txBody>
        </p:sp>
        <p:sp>
          <p:nvSpPr>
            <p:cNvPr id="113" name="Rectangle 112"/>
            <p:cNvSpPr/>
            <p:nvPr/>
          </p:nvSpPr>
          <p:spPr>
            <a:xfrm>
              <a:off x="4375096" y="5814407"/>
              <a:ext cx="1728000" cy="72000"/>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sz="1400"/>
            </a:p>
          </p:txBody>
        </p:sp>
      </p:grpSp>
      <p:grpSp>
        <p:nvGrpSpPr>
          <p:cNvPr id="114" name="Group 113"/>
          <p:cNvGrpSpPr/>
          <p:nvPr/>
        </p:nvGrpSpPr>
        <p:grpSpPr>
          <a:xfrm>
            <a:off x="7799896" y="1524001"/>
            <a:ext cx="1728000" cy="4362407"/>
            <a:chOff x="7798308" y="1524000"/>
            <a:chExt cx="1728000" cy="4362407"/>
          </a:xfrm>
        </p:grpSpPr>
        <p:sp>
          <p:nvSpPr>
            <p:cNvPr id="115" name="Rectangle 114"/>
            <p:cNvSpPr/>
            <p:nvPr/>
          </p:nvSpPr>
          <p:spPr>
            <a:xfrm>
              <a:off x="7798308" y="2066779"/>
              <a:ext cx="1728000" cy="3771902"/>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116" name="Rectangle 115"/>
            <p:cNvSpPr/>
            <p:nvPr/>
          </p:nvSpPr>
          <p:spPr>
            <a:xfrm>
              <a:off x="7798308" y="1524000"/>
              <a:ext cx="1728000" cy="709711"/>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sz="1400">
                  <a:solidFill>
                    <a:schemeClr val="bg1"/>
                  </a:solidFill>
                </a:rPr>
                <a:t>User (manual)</a:t>
              </a:r>
              <a:br>
                <a:rPr lang="en-IN" sz="1400">
                  <a:solidFill>
                    <a:schemeClr val="bg1"/>
                  </a:solidFill>
                </a:rPr>
              </a:br>
              <a:r>
                <a:rPr lang="en-IN" sz="1400">
                  <a:solidFill>
                    <a:schemeClr val="bg1"/>
                  </a:solidFill>
                </a:rPr>
                <a:t>Acceptance Testing</a:t>
              </a:r>
            </a:p>
          </p:txBody>
        </p:sp>
        <p:sp>
          <p:nvSpPr>
            <p:cNvPr id="117" name="Rectangle 116"/>
            <p:cNvSpPr/>
            <p:nvPr/>
          </p:nvSpPr>
          <p:spPr>
            <a:xfrm>
              <a:off x="7798308" y="5814407"/>
              <a:ext cx="1728000" cy="72000"/>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sz="1400"/>
            </a:p>
          </p:txBody>
        </p:sp>
      </p:grpSp>
      <p:sp>
        <p:nvSpPr>
          <p:cNvPr id="43" name="TextBox 42"/>
          <p:cNvSpPr txBox="1"/>
          <p:nvPr/>
        </p:nvSpPr>
        <p:spPr>
          <a:xfrm>
            <a:off x="2191452" y="2317943"/>
            <a:ext cx="793487" cy="443198"/>
          </a:xfrm>
          <a:prstGeom prst="rect">
            <a:avLst/>
          </a:prstGeom>
          <a:noFill/>
        </p:spPr>
        <p:txBody>
          <a:bodyPr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lnSpc>
                <a:spcPct val="90000"/>
              </a:lnSpc>
              <a:spcBef>
                <a:spcPct val="0"/>
              </a:spcBef>
              <a:spcAft>
                <a:spcPts val="600"/>
              </a:spcAft>
              <a:defRPr/>
            </a:pPr>
            <a:r>
              <a:rPr lang="en-US" sz="1600" kern="0">
                <a:solidFill>
                  <a:srgbClr val="5A1455"/>
                </a:solidFill>
              </a:rPr>
              <a:t>Push/ Check-in</a:t>
            </a:r>
          </a:p>
        </p:txBody>
      </p:sp>
      <p:sp>
        <p:nvSpPr>
          <p:cNvPr id="44" name="TextBox 43"/>
          <p:cNvSpPr txBox="1"/>
          <p:nvPr/>
        </p:nvSpPr>
        <p:spPr>
          <a:xfrm>
            <a:off x="4013123" y="2473346"/>
            <a:ext cx="649217"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solidFill>
                  <a:srgbClr val="5A1455"/>
                </a:solidFill>
              </a:rPr>
              <a:t>Trigger</a:t>
            </a:r>
          </a:p>
        </p:txBody>
      </p:sp>
      <p:sp>
        <p:nvSpPr>
          <p:cNvPr id="45" name="TextBox 44"/>
          <p:cNvSpPr txBox="1"/>
          <p:nvPr/>
        </p:nvSpPr>
        <p:spPr>
          <a:xfrm>
            <a:off x="2130817" y="2866064"/>
            <a:ext cx="857607"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solidFill>
                  <a:srgbClr val="C80000"/>
                </a:solidFill>
              </a:rPr>
              <a:t>Feedback</a:t>
            </a:r>
          </a:p>
        </p:txBody>
      </p:sp>
      <p:sp>
        <p:nvSpPr>
          <p:cNvPr id="46" name="Freeform 5"/>
          <p:cNvSpPr/>
          <p:nvPr/>
        </p:nvSpPr>
        <p:spPr bwMode="auto">
          <a:xfrm>
            <a:off x="1653756" y="2542190"/>
            <a:ext cx="341013" cy="440408"/>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47" name="Freeform 5"/>
          <p:cNvSpPr/>
          <p:nvPr/>
        </p:nvSpPr>
        <p:spPr bwMode="auto">
          <a:xfrm>
            <a:off x="1653755" y="3401776"/>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48" name="Freeform 5"/>
          <p:cNvSpPr/>
          <p:nvPr/>
        </p:nvSpPr>
        <p:spPr bwMode="auto">
          <a:xfrm>
            <a:off x="1653755" y="456748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49" name="Freeform 5"/>
          <p:cNvSpPr/>
          <p:nvPr/>
        </p:nvSpPr>
        <p:spPr bwMode="auto">
          <a:xfrm>
            <a:off x="3335018" y="2545054"/>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50" name="Freeform 5"/>
          <p:cNvSpPr/>
          <p:nvPr/>
        </p:nvSpPr>
        <p:spPr bwMode="auto">
          <a:xfrm>
            <a:off x="3335018" y="3401776"/>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51" name="Freeform 5"/>
          <p:cNvSpPr/>
          <p:nvPr/>
        </p:nvSpPr>
        <p:spPr bwMode="auto">
          <a:xfrm>
            <a:off x="3335018" y="456748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52" name="Freeform 5"/>
          <p:cNvSpPr/>
          <p:nvPr/>
        </p:nvSpPr>
        <p:spPr bwMode="auto">
          <a:xfrm>
            <a:off x="5069684" y="3401776"/>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58" name="Freeform 5"/>
          <p:cNvSpPr/>
          <p:nvPr/>
        </p:nvSpPr>
        <p:spPr bwMode="auto">
          <a:xfrm>
            <a:off x="5069684" y="456748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cxnSp>
        <p:nvCxnSpPr>
          <p:cNvPr id="62" name="Straight Arrow Connector 61"/>
          <p:cNvCxnSpPr/>
          <p:nvPr/>
        </p:nvCxnSpPr>
        <p:spPr>
          <a:xfrm flipV="1">
            <a:off x="1898748" y="2757875"/>
            <a:ext cx="1378892" cy="9041"/>
          </a:xfrm>
          <a:prstGeom prst="straightConnector1">
            <a:avLst/>
          </a:prstGeom>
          <a:noFill/>
          <a:ln w="38100" cap="flat" cmpd="sng" algn="ctr">
            <a:solidFill>
              <a:srgbClr val="5A1455"/>
            </a:solidFill>
            <a:prstDash val="solid"/>
            <a:headEnd type="none"/>
            <a:tailEnd type="triangle"/>
          </a:ln>
          <a:effectLst/>
        </p:spPr>
      </p:cxnSp>
      <p:cxnSp>
        <p:nvCxnSpPr>
          <p:cNvPr id="64" name="Straight Arrow Connector 63"/>
          <p:cNvCxnSpPr/>
          <p:nvPr/>
        </p:nvCxnSpPr>
        <p:spPr>
          <a:xfrm flipV="1">
            <a:off x="3608494" y="2762395"/>
            <a:ext cx="1439425" cy="1"/>
          </a:xfrm>
          <a:prstGeom prst="straightConnector1">
            <a:avLst/>
          </a:prstGeom>
          <a:noFill/>
          <a:ln w="38100" cap="flat" cmpd="sng" algn="ctr">
            <a:solidFill>
              <a:srgbClr val="5A1455"/>
            </a:solidFill>
            <a:prstDash val="solid"/>
            <a:headEnd type="none"/>
            <a:tailEnd type="triangle"/>
          </a:ln>
          <a:effectLst/>
        </p:spPr>
      </p:cxnSp>
      <p:cxnSp>
        <p:nvCxnSpPr>
          <p:cNvPr id="65" name="Straight Arrow Connector 64"/>
          <p:cNvCxnSpPr/>
          <p:nvPr/>
        </p:nvCxnSpPr>
        <p:spPr>
          <a:xfrm flipH="1">
            <a:off x="1862649" y="3183948"/>
            <a:ext cx="3285615" cy="0"/>
          </a:xfrm>
          <a:prstGeom prst="straightConnector1">
            <a:avLst/>
          </a:prstGeom>
          <a:noFill/>
          <a:ln w="38100" cap="flat" cmpd="sng" algn="ctr">
            <a:solidFill>
              <a:srgbClr val="C80000"/>
            </a:solidFill>
            <a:prstDash val="sysDash"/>
            <a:headEnd type="none" w="med" len="med"/>
            <a:tailEnd type="triangle" w="med" len="med"/>
          </a:ln>
          <a:effectLst/>
        </p:spPr>
      </p:cxnSp>
      <p:cxnSp>
        <p:nvCxnSpPr>
          <p:cNvPr id="68" name="Straight Arrow Connector 67"/>
          <p:cNvCxnSpPr/>
          <p:nvPr/>
        </p:nvCxnSpPr>
        <p:spPr>
          <a:xfrm flipH="1">
            <a:off x="1861447" y="4109827"/>
            <a:ext cx="4874316" cy="0"/>
          </a:xfrm>
          <a:prstGeom prst="straightConnector1">
            <a:avLst/>
          </a:prstGeom>
          <a:noFill/>
          <a:ln w="38100" cap="flat" cmpd="sng" algn="ctr">
            <a:solidFill>
              <a:srgbClr val="FF5800"/>
            </a:solidFill>
            <a:prstDash val="sysDash"/>
            <a:headEnd type="triangle" w="med" len="med"/>
            <a:tailEnd type="triangle" w="med" len="med"/>
          </a:ln>
          <a:effectLst/>
        </p:spPr>
      </p:cxnSp>
      <p:cxnSp>
        <p:nvCxnSpPr>
          <p:cNvPr id="69" name="Straight Arrow Connector 68"/>
          <p:cNvCxnSpPr/>
          <p:nvPr/>
        </p:nvCxnSpPr>
        <p:spPr>
          <a:xfrm flipV="1">
            <a:off x="1896366" y="3616857"/>
            <a:ext cx="1378892" cy="9041"/>
          </a:xfrm>
          <a:prstGeom prst="straightConnector1">
            <a:avLst/>
          </a:prstGeom>
          <a:noFill/>
          <a:ln w="38100" cap="flat" cmpd="sng" algn="ctr">
            <a:solidFill>
              <a:srgbClr val="5A1455"/>
            </a:solidFill>
            <a:prstDash val="solid"/>
            <a:headEnd type="none"/>
            <a:tailEnd type="triangle"/>
          </a:ln>
          <a:effectLst/>
        </p:spPr>
      </p:cxnSp>
      <p:cxnSp>
        <p:nvCxnSpPr>
          <p:cNvPr id="70" name="Straight Arrow Connector 69"/>
          <p:cNvCxnSpPr/>
          <p:nvPr/>
        </p:nvCxnSpPr>
        <p:spPr>
          <a:xfrm flipV="1">
            <a:off x="3608494" y="3621377"/>
            <a:ext cx="1439425" cy="1"/>
          </a:xfrm>
          <a:prstGeom prst="straightConnector1">
            <a:avLst/>
          </a:prstGeom>
          <a:noFill/>
          <a:ln w="38100" cap="flat" cmpd="sng" algn="ctr">
            <a:solidFill>
              <a:srgbClr val="5A1455"/>
            </a:solidFill>
            <a:prstDash val="solid"/>
            <a:headEnd type="none"/>
            <a:tailEnd type="triangle"/>
          </a:ln>
          <a:effectLst/>
        </p:spPr>
      </p:cxnSp>
      <p:cxnSp>
        <p:nvCxnSpPr>
          <p:cNvPr id="71" name="Straight Arrow Connector 70"/>
          <p:cNvCxnSpPr/>
          <p:nvPr/>
        </p:nvCxnSpPr>
        <p:spPr>
          <a:xfrm flipH="1">
            <a:off x="1861448" y="4353500"/>
            <a:ext cx="4966391" cy="0"/>
          </a:xfrm>
          <a:prstGeom prst="straightConnector1">
            <a:avLst/>
          </a:prstGeom>
          <a:noFill/>
          <a:ln w="38100" cap="flat" cmpd="sng" algn="ctr">
            <a:solidFill>
              <a:srgbClr val="C80000"/>
            </a:solidFill>
            <a:prstDash val="sysDash"/>
            <a:headEnd type="none" w="med" len="med"/>
            <a:tailEnd type="triangle" w="med" len="med"/>
          </a:ln>
          <a:effectLst/>
        </p:spPr>
      </p:cxnSp>
      <p:sp>
        <p:nvSpPr>
          <p:cNvPr id="72" name="TextBox 71"/>
          <p:cNvSpPr txBox="1"/>
          <p:nvPr/>
        </p:nvSpPr>
        <p:spPr>
          <a:xfrm>
            <a:off x="2088629" y="3755927"/>
            <a:ext cx="857607"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solidFill>
                  <a:srgbClr val="C00000"/>
                </a:solidFill>
              </a:rPr>
              <a:t>Feedback</a:t>
            </a:r>
          </a:p>
        </p:txBody>
      </p:sp>
      <p:grpSp>
        <p:nvGrpSpPr>
          <p:cNvPr id="9" name="Group 8"/>
          <p:cNvGrpSpPr/>
          <p:nvPr/>
        </p:nvGrpSpPr>
        <p:grpSpPr>
          <a:xfrm>
            <a:off x="5069684" y="2746960"/>
            <a:ext cx="342000" cy="439200"/>
            <a:chOff x="5585037" y="2724190"/>
            <a:chExt cx="342000" cy="439200"/>
          </a:xfrm>
        </p:grpSpPr>
        <p:sp>
          <p:nvSpPr>
            <p:cNvPr id="74" name="Freeform 5"/>
            <p:cNvSpPr/>
            <p:nvPr/>
          </p:nvSpPr>
          <p:spPr bwMode="auto">
            <a:xfrm>
              <a:off x="5585037" y="272419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sz="1600">
                <a:solidFill>
                  <a:schemeClr val="lt1"/>
                </a:solidFill>
              </a:endParaRPr>
            </a:p>
          </p:txBody>
        </p:sp>
        <p:grpSp>
          <p:nvGrpSpPr>
            <p:cNvPr id="75" name="Group 360"/>
            <p:cNvGrpSpPr>
              <a:grpSpLocks noChangeAspect="1"/>
            </p:cNvGrpSpPr>
            <p:nvPr/>
          </p:nvGrpSpPr>
          <p:grpSpPr>
            <a:xfrm flipH="1">
              <a:off x="5738686" y="2795565"/>
              <a:ext cx="34703" cy="252000"/>
              <a:chOff x="-1094" y="874"/>
              <a:chExt cx="130" cy="944"/>
            </a:xfrm>
            <a:solidFill>
              <a:srgbClr val="FFFFFF"/>
            </a:solidFill>
          </p:grpSpPr>
          <p:sp>
            <p:nvSpPr>
              <p:cNvPr id="76" name="Freeform 361"/>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sp>
            <p:nvSpPr>
              <p:cNvPr id="77" name="Rectangle 362"/>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grpSp>
      </p:grpSp>
      <p:cxnSp>
        <p:nvCxnSpPr>
          <p:cNvPr id="83" name="Straight Arrow Connector 82"/>
          <p:cNvCxnSpPr/>
          <p:nvPr/>
        </p:nvCxnSpPr>
        <p:spPr>
          <a:xfrm flipH="1">
            <a:off x="1861447" y="5263742"/>
            <a:ext cx="4874400" cy="0"/>
          </a:xfrm>
          <a:prstGeom prst="straightConnector1">
            <a:avLst/>
          </a:prstGeom>
          <a:noFill/>
          <a:ln w="38100" cap="flat" cmpd="sng" algn="ctr">
            <a:solidFill>
              <a:srgbClr val="FF5800"/>
            </a:solidFill>
            <a:prstDash val="sysDash"/>
            <a:headEnd type="triangle" w="med" len="med"/>
            <a:tailEnd type="triangle" w="med" len="med"/>
          </a:ln>
          <a:effectLst/>
        </p:spPr>
      </p:cxnSp>
      <p:cxnSp>
        <p:nvCxnSpPr>
          <p:cNvPr id="84" name="Straight Arrow Connector 83"/>
          <p:cNvCxnSpPr/>
          <p:nvPr/>
        </p:nvCxnSpPr>
        <p:spPr>
          <a:xfrm flipH="1">
            <a:off x="1861448" y="5489141"/>
            <a:ext cx="6566590" cy="0"/>
          </a:xfrm>
          <a:prstGeom prst="straightConnector1">
            <a:avLst/>
          </a:prstGeom>
          <a:noFill/>
          <a:ln w="38100" cap="flat" cmpd="sng" algn="ctr">
            <a:solidFill>
              <a:srgbClr val="FF5800"/>
            </a:solidFill>
            <a:prstDash val="sysDash"/>
            <a:headEnd type="triangle" w="med" len="med"/>
            <a:tailEnd type="triangle" w="med" len="med"/>
          </a:ln>
          <a:effectLst/>
        </p:spPr>
      </p:cxnSp>
      <p:cxnSp>
        <p:nvCxnSpPr>
          <p:cNvPr id="85" name="Straight Arrow Connector 84"/>
          <p:cNvCxnSpPr/>
          <p:nvPr/>
        </p:nvCxnSpPr>
        <p:spPr>
          <a:xfrm flipV="1">
            <a:off x="1896366" y="4782561"/>
            <a:ext cx="1378892" cy="9041"/>
          </a:xfrm>
          <a:prstGeom prst="straightConnector1">
            <a:avLst/>
          </a:prstGeom>
          <a:noFill/>
          <a:ln w="38100" cap="flat" cmpd="sng" algn="ctr">
            <a:solidFill>
              <a:srgbClr val="5A1455"/>
            </a:solidFill>
            <a:prstDash val="solid"/>
            <a:headEnd type="none"/>
            <a:tailEnd type="triangle"/>
          </a:ln>
          <a:effectLst/>
        </p:spPr>
      </p:cxnSp>
      <p:cxnSp>
        <p:nvCxnSpPr>
          <p:cNvPr id="86" name="Straight Arrow Connector 85"/>
          <p:cNvCxnSpPr/>
          <p:nvPr/>
        </p:nvCxnSpPr>
        <p:spPr>
          <a:xfrm flipV="1">
            <a:off x="3608494" y="4787081"/>
            <a:ext cx="1439425" cy="1"/>
          </a:xfrm>
          <a:prstGeom prst="straightConnector1">
            <a:avLst/>
          </a:prstGeom>
          <a:noFill/>
          <a:ln w="38100" cap="flat" cmpd="sng" algn="ctr">
            <a:solidFill>
              <a:srgbClr val="5A1455"/>
            </a:solidFill>
            <a:prstDash val="solid"/>
            <a:headEnd type="none"/>
            <a:tailEnd type="triangle"/>
          </a:ln>
          <a:effectLst/>
        </p:spPr>
      </p:cxnSp>
      <p:sp>
        <p:nvSpPr>
          <p:cNvPr id="87" name="Freeform 5"/>
          <p:cNvSpPr/>
          <p:nvPr/>
        </p:nvSpPr>
        <p:spPr bwMode="auto">
          <a:xfrm>
            <a:off x="6781290" y="4977029"/>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88" name="Freeform 5"/>
          <p:cNvSpPr/>
          <p:nvPr/>
        </p:nvSpPr>
        <p:spPr bwMode="auto">
          <a:xfrm>
            <a:off x="8492896" y="5269541"/>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91" name="TextBox 90"/>
          <p:cNvSpPr txBox="1"/>
          <p:nvPr/>
        </p:nvSpPr>
        <p:spPr>
          <a:xfrm>
            <a:off x="7363551" y="5085831"/>
            <a:ext cx="817531" cy="2215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t>Approval</a:t>
            </a:r>
          </a:p>
        </p:txBody>
      </p:sp>
      <p:sp>
        <p:nvSpPr>
          <p:cNvPr id="93" name="TextBox 92"/>
          <p:cNvSpPr txBox="1"/>
          <p:nvPr/>
        </p:nvSpPr>
        <p:spPr>
          <a:xfrm>
            <a:off x="5753292" y="3755927"/>
            <a:ext cx="649217"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t>Trigger</a:t>
            </a:r>
          </a:p>
        </p:txBody>
      </p:sp>
      <p:grpSp>
        <p:nvGrpSpPr>
          <p:cNvPr id="94" name="Group 93"/>
          <p:cNvGrpSpPr/>
          <p:nvPr/>
        </p:nvGrpSpPr>
        <p:grpSpPr>
          <a:xfrm>
            <a:off x="1013456" y="2878218"/>
            <a:ext cx="663244" cy="570295"/>
            <a:chOff x="7437437" y="3509251"/>
            <a:chExt cx="914400" cy="953961"/>
          </a:xfrm>
          <a:solidFill>
            <a:srgbClr val="5A1455"/>
          </a:solidFill>
        </p:grpSpPr>
        <p:sp>
          <p:nvSpPr>
            <p:cNvPr id="95" name="Arrow: Curved Down 55"/>
            <p:cNvSpPr/>
            <p:nvPr/>
          </p:nvSpPr>
          <p:spPr bwMode="auto">
            <a:xfrm>
              <a:off x="7437437" y="3509251"/>
              <a:ext cx="914400" cy="427995"/>
            </a:xfrm>
            <a:prstGeom prst="curved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96" name="Arrow: Curved Down 56"/>
            <p:cNvSpPr/>
            <p:nvPr/>
          </p:nvSpPr>
          <p:spPr bwMode="auto">
            <a:xfrm rot="10622394">
              <a:off x="7437437" y="4035217"/>
              <a:ext cx="914400" cy="427995"/>
            </a:xfrm>
            <a:prstGeom prst="curved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sp>
        <p:nvSpPr>
          <p:cNvPr id="97" name="TextBox 96"/>
          <p:cNvSpPr txBox="1"/>
          <p:nvPr/>
        </p:nvSpPr>
        <p:spPr>
          <a:xfrm>
            <a:off x="2139906" y="4872218"/>
            <a:ext cx="857607" cy="2215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solidFill>
                  <a:srgbClr val="C80000"/>
                </a:solidFill>
              </a:rPr>
              <a:t>Feedback</a:t>
            </a:r>
          </a:p>
        </p:txBody>
      </p:sp>
      <p:grpSp>
        <p:nvGrpSpPr>
          <p:cNvPr id="98" name="Group 97"/>
          <p:cNvGrpSpPr/>
          <p:nvPr/>
        </p:nvGrpSpPr>
        <p:grpSpPr>
          <a:xfrm>
            <a:off x="6781290" y="3952400"/>
            <a:ext cx="342000" cy="439200"/>
            <a:chOff x="5585037" y="2724190"/>
            <a:chExt cx="342000" cy="439200"/>
          </a:xfrm>
        </p:grpSpPr>
        <p:sp>
          <p:nvSpPr>
            <p:cNvPr id="99" name="Freeform 5"/>
            <p:cNvSpPr/>
            <p:nvPr/>
          </p:nvSpPr>
          <p:spPr bwMode="auto">
            <a:xfrm>
              <a:off x="5585037" y="272419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sz="1600">
                <a:solidFill>
                  <a:schemeClr val="lt1"/>
                </a:solidFill>
              </a:endParaRPr>
            </a:p>
          </p:txBody>
        </p:sp>
        <p:grpSp>
          <p:nvGrpSpPr>
            <p:cNvPr id="100" name="Group 360"/>
            <p:cNvGrpSpPr>
              <a:grpSpLocks noChangeAspect="1"/>
            </p:cNvGrpSpPr>
            <p:nvPr/>
          </p:nvGrpSpPr>
          <p:grpSpPr>
            <a:xfrm flipH="1">
              <a:off x="5738686" y="2795565"/>
              <a:ext cx="34703" cy="252000"/>
              <a:chOff x="-1094" y="874"/>
              <a:chExt cx="130" cy="944"/>
            </a:xfrm>
            <a:solidFill>
              <a:srgbClr val="FFFFFF"/>
            </a:solidFill>
          </p:grpSpPr>
          <p:sp>
            <p:nvSpPr>
              <p:cNvPr id="101" name="Freeform 361"/>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sp>
            <p:nvSpPr>
              <p:cNvPr id="102" name="Rectangle 362"/>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grpSp>
      </p:grpSp>
      <p:sp>
        <p:nvSpPr>
          <p:cNvPr id="78" name="Oval 77"/>
          <p:cNvSpPr/>
          <p:nvPr/>
        </p:nvSpPr>
        <p:spPr>
          <a:xfrm>
            <a:off x="3059697" y="2376279"/>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1</a:t>
            </a:r>
          </a:p>
        </p:txBody>
      </p:sp>
      <p:sp>
        <p:nvSpPr>
          <p:cNvPr id="79" name="Oval 78"/>
          <p:cNvSpPr/>
          <p:nvPr/>
        </p:nvSpPr>
        <p:spPr>
          <a:xfrm>
            <a:off x="3059697" y="3058140"/>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3</a:t>
            </a:r>
          </a:p>
        </p:txBody>
      </p:sp>
      <p:sp>
        <p:nvSpPr>
          <p:cNvPr id="80" name="Oval 79"/>
          <p:cNvSpPr/>
          <p:nvPr/>
        </p:nvSpPr>
        <p:spPr>
          <a:xfrm>
            <a:off x="3763218" y="3714976"/>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4</a:t>
            </a:r>
          </a:p>
        </p:txBody>
      </p:sp>
      <p:sp>
        <p:nvSpPr>
          <p:cNvPr id="81" name="Oval 80"/>
          <p:cNvSpPr/>
          <p:nvPr/>
        </p:nvSpPr>
        <p:spPr>
          <a:xfrm>
            <a:off x="3763218" y="4102190"/>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5</a:t>
            </a:r>
          </a:p>
        </p:txBody>
      </p:sp>
      <p:sp>
        <p:nvSpPr>
          <p:cNvPr id="82" name="Oval 81"/>
          <p:cNvSpPr/>
          <p:nvPr/>
        </p:nvSpPr>
        <p:spPr>
          <a:xfrm>
            <a:off x="3763218" y="5238546"/>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6</a:t>
            </a:r>
          </a:p>
        </p:txBody>
      </p:sp>
      <p:sp>
        <p:nvSpPr>
          <p:cNvPr id="103" name="Oval 102"/>
          <p:cNvSpPr/>
          <p:nvPr/>
        </p:nvSpPr>
        <p:spPr>
          <a:xfrm>
            <a:off x="7639965" y="5359379"/>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7</a:t>
            </a:r>
          </a:p>
        </p:txBody>
      </p:sp>
      <p:sp>
        <p:nvSpPr>
          <p:cNvPr id="105" name="Rectangle 104"/>
          <p:cNvSpPr/>
          <p:nvPr/>
        </p:nvSpPr>
        <p:spPr bwMode="auto">
          <a:xfrm>
            <a:off x="7269807" y="2243235"/>
            <a:ext cx="1057770" cy="3564000"/>
          </a:xfrm>
          <a:prstGeom prst="rect">
            <a:avLst/>
          </a:prstGeom>
          <a:solidFill>
            <a:srgbClr val="006EC6">
              <a:alpha val="25000"/>
            </a:srgbClr>
          </a:solidFill>
          <a:ln w="19050">
            <a:solidFill>
              <a:srgbClr val="006EC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b="1"/>
          </a:p>
        </p:txBody>
      </p:sp>
      <p:sp>
        <p:nvSpPr>
          <p:cNvPr id="106" name="Rectangle 105"/>
          <p:cNvSpPr/>
          <p:nvPr/>
        </p:nvSpPr>
        <p:spPr bwMode="auto">
          <a:xfrm>
            <a:off x="5559141" y="2243235"/>
            <a:ext cx="1058400" cy="3564000"/>
          </a:xfrm>
          <a:prstGeom prst="rect">
            <a:avLst/>
          </a:prstGeom>
          <a:solidFill>
            <a:srgbClr val="006EC6">
              <a:alpha val="25000"/>
            </a:srgbClr>
          </a:solidFill>
          <a:ln w="19050">
            <a:solidFill>
              <a:srgbClr val="006EC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b="1"/>
          </a:p>
        </p:txBody>
      </p:sp>
      <p:sp>
        <p:nvSpPr>
          <p:cNvPr id="89" name="Oval 88"/>
          <p:cNvSpPr/>
          <p:nvPr/>
        </p:nvSpPr>
        <p:spPr>
          <a:xfrm>
            <a:off x="4754909" y="2376279"/>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2</a:t>
            </a:r>
          </a:p>
        </p:txBody>
      </p:sp>
      <p:sp>
        <p:nvSpPr>
          <p:cNvPr id="118" name="TextBox 117">
            <a:extLst>
              <a:ext uri="{FF2B5EF4-FFF2-40B4-BE49-F238E27FC236}">
                <a16:creationId xmlns:a16="http://schemas.microsoft.com/office/drawing/2014/main" id="{6036ACC1-064B-4F19-8D3B-A6340981F8B1}"/>
              </a:ext>
            </a:extLst>
          </p:cNvPr>
          <p:cNvSpPr txBox="1"/>
          <p:nvPr/>
        </p:nvSpPr>
        <p:spPr>
          <a:xfrm>
            <a:off x="1031542" y="858000"/>
            <a:ext cx="407836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Automate and Enable Low-Risk Releases</a:t>
            </a:r>
          </a:p>
        </p:txBody>
      </p:sp>
      <p:grpSp>
        <p:nvGrpSpPr>
          <p:cNvPr id="119" name="Group 118">
            <a:extLst>
              <a:ext uri="{FF2B5EF4-FFF2-40B4-BE49-F238E27FC236}">
                <a16:creationId xmlns:a16="http://schemas.microsoft.com/office/drawing/2014/main" id="{0FD90265-CBB3-45A6-9C96-5481F705C699}"/>
              </a:ext>
            </a:extLst>
          </p:cNvPr>
          <p:cNvGrpSpPr/>
          <p:nvPr/>
        </p:nvGrpSpPr>
        <p:grpSpPr>
          <a:xfrm>
            <a:off x="3334456" y="2542190"/>
            <a:ext cx="342000" cy="439200"/>
            <a:chOff x="5585037" y="2724190"/>
            <a:chExt cx="342000" cy="439200"/>
          </a:xfrm>
        </p:grpSpPr>
        <p:sp>
          <p:nvSpPr>
            <p:cNvPr id="120" name="Freeform 5">
              <a:extLst>
                <a:ext uri="{FF2B5EF4-FFF2-40B4-BE49-F238E27FC236}">
                  <a16:creationId xmlns:a16="http://schemas.microsoft.com/office/drawing/2014/main" id="{00931DF3-AE2F-4775-8246-E07CDBB71B7C}"/>
                </a:ext>
              </a:extLst>
            </p:cNvPr>
            <p:cNvSpPr/>
            <p:nvPr/>
          </p:nvSpPr>
          <p:spPr bwMode="auto">
            <a:xfrm>
              <a:off x="5585037" y="272419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sz="1600">
                <a:solidFill>
                  <a:schemeClr val="lt1"/>
                </a:solidFill>
              </a:endParaRPr>
            </a:p>
          </p:txBody>
        </p:sp>
        <p:grpSp>
          <p:nvGrpSpPr>
            <p:cNvPr id="121" name="Group 360">
              <a:extLst>
                <a:ext uri="{FF2B5EF4-FFF2-40B4-BE49-F238E27FC236}">
                  <a16:creationId xmlns:a16="http://schemas.microsoft.com/office/drawing/2014/main" id="{0629EE98-B890-44D0-9A36-8D58CC145C87}"/>
                </a:ext>
              </a:extLst>
            </p:cNvPr>
            <p:cNvGrpSpPr>
              <a:grpSpLocks noChangeAspect="1"/>
            </p:cNvGrpSpPr>
            <p:nvPr/>
          </p:nvGrpSpPr>
          <p:grpSpPr>
            <a:xfrm flipH="1">
              <a:off x="5738686" y="2795565"/>
              <a:ext cx="34703" cy="252000"/>
              <a:chOff x="-1094" y="874"/>
              <a:chExt cx="130" cy="944"/>
            </a:xfrm>
            <a:solidFill>
              <a:srgbClr val="FFFFFF"/>
            </a:solidFill>
          </p:grpSpPr>
          <p:sp>
            <p:nvSpPr>
              <p:cNvPr id="122" name="Freeform 361">
                <a:extLst>
                  <a:ext uri="{FF2B5EF4-FFF2-40B4-BE49-F238E27FC236}">
                    <a16:creationId xmlns:a16="http://schemas.microsoft.com/office/drawing/2014/main" id="{0129300F-929E-44A1-BF2B-79714DD80782}"/>
                  </a:ext>
                </a:extLst>
              </p:cNvPr>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sp>
            <p:nvSpPr>
              <p:cNvPr id="123" name="Rectangle 362">
                <a:extLst>
                  <a:ext uri="{FF2B5EF4-FFF2-40B4-BE49-F238E27FC236}">
                    <a16:creationId xmlns:a16="http://schemas.microsoft.com/office/drawing/2014/main" id="{26F6EC0C-5C3E-4D58-BCB2-CB0874DE3B39}"/>
                  </a:ext>
                </a:extLst>
              </p:cNvPr>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grpSp>
      </p:grpSp>
      <p:cxnSp>
        <p:nvCxnSpPr>
          <p:cNvPr id="124" name="Straight Arrow Connector 123">
            <a:extLst>
              <a:ext uri="{FF2B5EF4-FFF2-40B4-BE49-F238E27FC236}">
                <a16:creationId xmlns:a16="http://schemas.microsoft.com/office/drawing/2014/main" id="{BB932C7E-FB65-491A-A498-8C618F864355}"/>
              </a:ext>
            </a:extLst>
          </p:cNvPr>
          <p:cNvCxnSpPr>
            <a:cxnSpLocks/>
          </p:cNvCxnSpPr>
          <p:nvPr/>
        </p:nvCxnSpPr>
        <p:spPr>
          <a:xfrm flipH="1">
            <a:off x="3059697" y="2938434"/>
            <a:ext cx="264227" cy="0"/>
          </a:xfrm>
          <a:prstGeom prst="straightConnector1">
            <a:avLst/>
          </a:prstGeom>
          <a:noFill/>
          <a:ln w="38100" cap="flat" cmpd="sng" algn="ctr">
            <a:solidFill>
              <a:srgbClr val="C80000"/>
            </a:solidFill>
            <a:prstDash val="sysDash"/>
            <a:headEnd type="none" w="med" len="med"/>
            <a:tailEnd type="triangle" w="med" len="med"/>
          </a:ln>
          <a:effectLst/>
        </p:spPr>
      </p:cxnSp>
    </p:spTree>
    <p:extLst>
      <p:ext uri="{BB962C8B-B14F-4D97-AF65-F5344CB8AC3E}">
        <p14:creationId xmlns:p14="http://schemas.microsoft.com/office/powerpoint/2010/main" val="4528806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Continuous Deployment – Typical flow</a:t>
            </a:r>
            <a:br>
              <a:rPr lang="en-US"/>
            </a:br>
            <a:endParaRPr lang="en-US" sz="1800"/>
          </a:p>
        </p:txBody>
      </p:sp>
      <p:sp>
        <p:nvSpPr>
          <p:cNvPr id="73" name="Rectangle 72"/>
          <p:cNvSpPr/>
          <p:nvPr/>
        </p:nvSpPr>
        <p:spPr>
          <a:xfrm>
            <a:off x="2665078" y="1524001"/>
            <a:ext cx="1728000" cy="709711"/>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400" dirty="0"/>
              <a:t>Version Control /</a:t>
            </a:r>
          </a:p>
          <a:p>
            <a:pPr algn="ctr"/>
            <a:r>
              <a:rPr lang="en-IN" sz="1400" dirty="0"/>
              <a:t>Pull Request</a:t>
            </a:r>
          </a:p>
        </p:txBody>
      </p:sp>
      <p:sp>
        <p:nvSpPr>
          <p:cNvPr id="78" name="Rectangle 77"/>
          <p:cNvSpPr/>
          <p:nvPr/>
        </p:nvSpPr>
        <p:spPr>
          <a:xfrm>
            <a:off x="6088290" y="1524001"/>
            <a:ext cx="1728000" cy="709711"/>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400"/>
              <a:t>Automated Acceptance Testing</a:t>
            </a:r>
          </a:p>
        </p:txBody>
      </p:sp>
      <p:sp>
        <p:nvSpPr>
          <p:cNvPr id="79" name="Rectangle 78"/>
          <p:cNvSpPr/>
          <p:nvPr/>
        </p:nvSpPr>
        <p:spPr>
          <a:xfrm>
            <a:off x="9511501" y="1524001"/>
            <a:ext cx="1728000" cy="709711"/>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400"/>
              <a:t>Release</a:t>
            </a:r>
          </a:p>
          <a:p>
            <a:pPr algn="ctr"/>
            <a:r>
              <a:rPr lang="en-IN" sz="1400"/>
              <a:t>(Production)</a:t>
            </a:r>
          </a:p>
        </p:txBody>
      </p:sp>
      <p:grpSp>
        <p:nvGrpSpPr>
          <p:cNvPr id="80" name="Group 79"/>
          <p:cNvGrpSpPr/>
          <p:nvPr/>
        </p:nvGrpSpPr>
        <p:grpSpPr>
          <a:xfrm>
            <a:off x="953472" y="1524001"/>
            <a:ext cx="1728000" cy="4362407"/>
            <a:chOff x="951884" y="1524000"/>
            <a:chExt cx="1728000" cy="4362407"/>
          </a:xfrm>
        </p:grpSpPr>
        <p:sp>
          <p:nvSpPr>
            <p:cNvPr id="81" name="Rectangle 80"/>
            <p:cNvSpPr/>
            <p:nvPr/>
          </p:nvSpPr>
          <p:spPr>
            <a:xfrm>
              <a:off x="951884" y="2115934"/>
              <a:ext cx="1728000" cy="3722747"/>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82" name="Rectangle 81"/>
            <p:cNvSpPr/>
            <p:nvPr/>
          </p:nvSpPr>
          <p:spPr>
            <a:xfrm>
              <a:off x="951884" y="1524000"/>
              <a:ext cx="1728000" cy="709711"/>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sz="1400">
                  <a:solidFill>
                    <a:schemeClr val="bg1"/>
                  </a:solidFill>
                </a:rPr>
                <a:t>Developer / </a:t>
              </a:r>
            </a:p>
            <a:p>
              <a:pPr algn="ctr"/>
              <a:r>
                <a:rPr lang="en-IN" sz="1400">
                  <a:solidFill>
                    <a:schemeClr val="bg1"/>
                  </a:solidFill>
                </a:rPr>
                <a:t>Pre-Commit</a:t>
              </a:r>
            </a:p>
          </p:txBody>
        </p:sp>
        <p:sp>
          <p:nvSpPr>
            <p:cNvPr id="91" name="Rectangle 90"/>
            <p:cNvSpPr/>
            <p:nvPr/>
          </p:nvSpPr>
          <p:spPr>
            <a:xfrm>
              <a:off x="951884" y="5814407"/>
              <a:ext cx="1728000" cy="72000"/>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sz="1400"/>
            </a:p>
          </p:txBody>
        </p:sp>
      </p:grpSp>
      <p:grpSp>
        <p:nvGrpSpPr>
          <p:cNvPr id="103" name="Group 102"/>
          <p:cNvGrpSpPr/>
          <p:nvPr/>
        </p:nvGrpSpPr>
        <p:grpSpPr>
          <a:xfrm>
            <a:off x="4376684" y="1524001"/>
            <a:ext cx="1728000" cy="4362407"/>
            <a:chOff x="4375096" y="1524000"/>
            <a:chExt cx="1728000" cy="4362407"/>
          </a:xfrm>
        </p:grpSpPr>
        <p:sp>
          <p:nvSpPr>
            <p:cNvPr id="105" name="Rectangle 104"/>
            <p:cNvSpPr/>
            <p:nvPr/>
          </p:nvSpPr>
          <p:spPr>
            <a:xfrm>
              <a:off x="4375096" y="2066778"/>
              <a:ext cx="1728000" cy="3772237"/>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106" name="Rectangle 105"/>
            <p:cNvSpPr/>
            <p:nvPr/>
          </p:nvSpPr>
          <p:spPr>
            <a:xfrm>
              <a:off x="4375096" y="1524000"/>
              <a:ext cx="1728000" cy="709711"/>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sz="1400">
                  <a:solidFill>
                    <a:schemeClr val="bg1"/>
                  </a:solidFill>
                </a:rPr>
                <a:t>Build and</a:t>
              </a:r>
              <a:br>
                <a:rPr lang="en-IN" sz="1400">
                  <a:solidFill>
                    <a:schemeClr val="bg1"/>
                  </a:solidFill>
                </a:rPr>
              </a:br>
              <a:r>
                <a:rPr lang="en-IN" sz="1400">
                  <a:solidFill>
                    <a:schemeClr val="bg1"/>
                  </a:solidFill>
                </a:rPr>
                <a:t>Unit Testing</a:t>
              </a:r>
            </a:p>
          </p:txBody>
        </p:sp>
        <p:sp>
          <p:nvSpPr>
            <p:cNvPr id="107" name="Rectangle 106"/>
            <p:cNvSpPr/>
            <p:nvPr/>
          </p:nvSpPr>
          <p:spPr>
            <a:xfrm>
              <a:off x="4375096" y="5814407"/>
              <a:ext cx="1728000" cy="72000"/>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sz="1400"/>
            </a:p>
          </p:txBody>
        </p:sp>
      </p:grpSp>
      <p:grpSp>
        <p:nvGrpSpPr>
          <p:cNvPr id="108" name="Group 107"/>
          <p:cNvGrpSpPr/>
          <p:nvPr/>
        </p:nvGrpSpPr>
        <p:grpSpPr>
          <a:xfrm>
            <a:off x="7799896" y="1524001"/>
            <a:ext cx="1728000" cy="4362407"/>
            <a:chOff x="7798308" y="1524000"/>
            <a:chExt cx="1728000" cy="4362407"/>
          </a:xfrm>
        </p:grpSpPr>
        <p:sp>
          <p:nvSpPr>
            <p:cNvPr id="109" name="Rectangle 108"/>
            <p:cNvSpPr/>
            <p:nvPr/>
          </p:nvSpPr>
          <p:spPr>
            <a:xfrm>
              <a:off x="7798308" y="2066779"/>
              <a:ext cx="1728000" cy="3771902"/>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110" name="Rectangle 109"/>
            <p:cNvSpPr/>
            <p:nvPr/>
          </p:nvSpPr>
          <p:spPr>
            <a:xfrm>
              <a:off x="7798308" y="1524000"/>
              <a:ext cx="1728000" cy="709711"/>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sz="1400">
                  <a:solidFill>
                    <a:schemeClr val="bg1"/>
                  </a:solidFill>
                </a:rPr>
                <a:t>User (manual)</a:t>
              </a:r>
              <a:br>
                <a:rPr lang="en-IN" sz="1400">
                  <a:solidFill>
                    <a:schemeClr val="bg1"/>
                  </a:solidFill>
                </a:rPr>
              </a:br>
              <a:r>
                <a:rPr lang="en-IN" sz="1400">
                  <a:solidFill>
                    <a:schemeClr val="bg1"/>
                  </a:solidFill>
                </a:rPr>
                <a:t>Acceptance Testing</a:t>
              </a:r>
            </a:p>
          </p:txBody>
        </p:sp>
        <p:sp>
          <p:nvSpPr>
            <p:cNvPr id="111" name="Rectangle 110"/>
            <p:cNvSpPr/>
            <p:nvPr/>
          </p:nvSpPr>
          <p:spPr>
            <a:xfrm>
              <a:off x="7798308" y="5814407"/>
              <a:ext cx="1728000" cy="72000"/>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sz="1400"/>
            </a:p>
          </p:txBody>
        </p:sp>
      </p:grpSp>
      <p:sp>
        <p:nvSpPr>
          <p:cNvPr id="67" name="Rectangle 66"/>
          <p:cNvSpPr/>
          <p:nvPr/>
        </p:nvSpPr>
        <p:spPr>
          <a:xfrm>
            <a:off x="7799896" y="2233711"/>
            <a:ext cx="1728000" cy="3604970"/>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63" name="Rectangle 62"/>
          <p:cNvSpPr/>
          <p:nvPr/>
        </p:nvSpPr>
        <p:spPr>
          <a:xfrm>
            <a:off x="4376684" y="2233711"/>
            <a:ext cx="1728000" cy="3605304"/>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60" name="Rectangle 59"/>
          <p:cNvSpPr/>
          <p:nvPr/>
        </p:nvSpPr>
        <p:spPr>
          <a:xfrm>
            <a:off x="953472" y="2233711"/>
            <a:ext cx="1728000" cy="3604970"/>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43" name="TextBox 42"/>
          <p:cNvSpPr txBox="1"/>
          <p:nvPr/>
        </p:nvSpPr>
        <p:spPr>
          <a:xfrm>
            <a:off x="2191452" y="2306792"/>
            <a:ext cx="793487" cy="443198"/>
          </a:xfrm>
          <a:prstGeom prst="rect">
            <a:avLst/>
          </a:prstGeom>
          <a:noFill/>
        </p:spPr>
        <p:txBody>
          <a:bodyPr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lnSpc>
                <a:spcPct val="90000"/>
              </a:lnSpc>
              <a:spcBef>
                <a:spcPct val="0"/>
              </a:spcBef>
              <a:spcAft>
                <a:spcPts val="600"/>
              </a:spcAft>
              <a:defRPr/>
            </a:pPr>
            <a:r>
              <a:rPr lang="en-US" sz="1600" kern="0">
                <a:solidFill>
                  <a:srgbClr val="5A1455"/>
                </a:solidFill>
              </a:rPr>
              <a:t>Push/ Check-in</a:t>
            </a:r>
          </a:p>
        </p:txBody>
      </p:sp>
      <p:sp>
        <p:nvSpPr>
          <p:cNvPr id="44" name="TextBox 43"/>
          <p:cNvSpPr txBox="1"/>
          <p:nvPr/>
        </p:nvSpPr>
        <p:spPr>
          <a:xfrm>
            <a:off x="4013123" y="2473346"/>
            <a:ext cx="649217"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solidFill>
                  <a:srgbClr val="5A1455"/>
                </a:solidFill>
              </a:rPr>
              <a:t>Trigger</a:t>
            </a:r>
          </a:p>
        </p:txBody>
      </p:sp>
      <p:sp>
        <p:nvSpPr>
          <p:cNvPr id="45" name="TextBox 44"/>
          <p:cNvSpPr txBox="1"/>
          <p:nvPr/>
        </p:nvSpPr>
        <p:spPr>
          <a:xfrm>
            <a:off x="2130817" y="2866064"/>
            <a:ext cx="857607"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solidFill>
                  <a:srgbClr val="C80000"/>
                </a:solidFill>
              </a:rPr>
              <a:t>Feedback</a:t>
            </a:r>
          </a:p>
        </p:txBody>
      </p:sp>
      <p:sp>
        <p:nvSpPr>
          <p:cNvPr id="46" name="Freeform 5"/>
          <p:cNvSpPr/>
          <p:nvPr/>
        </p:nvSpPr>
        <p:spPr bwMode="auto">
          <a:xfrm>
            <a:off x="1653756" y="2542190"/>
            <a:ext cx="341013" cy="440408"/>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47" name="Freeform 5"/>
          <p:cNvSpPr/>
          <p:nvPr/>
        </p:nvSpPr>
        <p:spPr bwMode="auto">
          <a:xfrm>
            <a:off x="1653755" y="3401776"/>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48" name="Freeform 5"/>
          <p:cNvSpPr/>
          <p:nvPr/>
        </p:nvSpPr>
        <p:spPr bwMode="auto">
          <a:xfrm>
            <a:off x="1653755" y="456748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49" name="Freeform 5"/>
          <p:cNvSpPr/>
          <p:nvPr/>
        </p:nvSpPr>
        <p:spPr bwMode="auto">
          <a:xfrm>
            <a:off x="3335018" y="2545054"/>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50" name="Freeform 5"/>
          <p:cNvSpPr/>
          <p:nvPr/>
        </p:nvSpPr>
        <p:spPr bwMode="auto">
          <a:xfrm>
            <a:off x="3335018" y="3401776"/>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51" name="Freeform 5"/>
          <p:cNvSpPr/>
          <p:nvPr/>
        </p:nvSpPr>
        <p:spPr bwMode="auto">
          <a:xfrm>
            <a:off x="3335018" y="456748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52" name="Freeform 5"/>
          <p:cNvSpPr/>
          <p:nvPr/>
        </p:nvSpPr>
        <p:spPr bwMode="auto">
          <a:xfrm>
            <a:off x="5069684" y="3401776"/>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58" name="Freeform 5"/>
          <p:cNvSpPr/>
          <p:nvPr/>
        </p:nvSpPr>
        <p:spPr bwMode="auto">
          <a:xfrm>
            <a:off x="5069684" y="456748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cxnSp>
        <p:nvCxnSpPr>
          <p:cNvPr id="62" name="Straight Arrow Connector 61"/>
          <p:cNvCxnSpPr/>
          <p:nvPr/>
        </p:nvCxnSpPr>
        <p:spPr>
          <a:xfrm flipV="1">
            <a:off x="1898748" y="2757875"/>
            <a:ext cx="1378892" cy="9041"/>
          </a:xfrm>
          <a:prstGeom prst="straightConnector1">
            <a:avLst/>
          </a:prstGeom>
          <a:noFill/>
          <a:ln w="38100" cap="flat" cmpd="sng" algn="ctr">
            <a:solidFill>
              <a:srgbClr val="5A1455"/>
            </a:solidFill>
            <a:prstDash val="solid"/>
            <a:headEnd type="none"/>
            <a:tailEnd type="triangle"/>
          </a:ln>
          <a:effectLst/>
        </p:spPr>
      </p:cxnSp>
      <p:cxnSp>
        <p:nvCxnSpPr>
          <p:cNvPr id="64" name="Straight Arrow Connector 63"/>
          <p:cNvCxnSpPr/>
          <p:nvPr/>
        </p:nvCxnSpPr>
        <p:spPr>
          <a:xfrm flipV="1">
            <a:off x="3608494" y="2762395"/>
            <a:ext cx="1439425" cy="1"/>
          </a:xfrm>
          <a:prstGeom prst="straightConnector1">
            <a:avLst/>
          </a:prstGeom>
          <a:noFill/>
          <a:ln w="38100" cap="flat" cmpd="sng" algn="ctr">
            <a:solidFill>
              <a:srgbClr val="5A1455"/>
            </a:solidFill>
            <a:prstDash val="solid"/>
            <a:headEnd type="none"/>
            <a:tailEnd type="triangle"/>
          </a:ln>
          <a:effectLst/>
        </p:spPr>
      </p:cxnSp>
      <p:cxnSp>
        <p:nvCxnSpPr>
          <p:cNvPr id="65" name="Straight Arrow Connector 64"/>
          <p:cNvCxnSpPr/>
          <p:nvPr/>
        </p:nvCxnSpPr>
        <p:spPr>
          <a:xfrm flipH="1">
            <a:off x="1862649" y="3183948"/>
            <a:ext cx="3285615" cy="0"/>
          </a:xfrm>
          <a:prstGeom prst="straightConnector1">
            <a:avLst/>
          </a:prstGeom>
          <a:noFill/>
          <a:ln w="38100" cap="flat" cmpd="sng" algn="ctr">
            <a:solidFill>
              <a:srgbClr val="C80000"/>
            </a:solidFill>
            <a:prstDash val="sysDash"/>
            <a:headEnd type="none" w="med" len="med"/>
            <a:tailEnd type="triangle" w="med" len="med"/>
          </a:ln>
          <a:effectLst/>
        </p:spPr>
      </p:cxnSp>
      <p:cxnSp>
        <p:nvCxnSpPr>
          <p:cNvPr id="68" name="Straight Arrow Connector 67"/>
          <p:cNvCxnSpPr/>
          <p:nvPr/>
        </p:nvCxnSpPr>
        <p:spPr>
          <a:xfrm flipH="1">
            <a:off x="1861447" y="4109827"/>
            <a:ext cx="4874316" cy="0"/>
          </a:xfrm>
          <a:prstGeom prst="straightConnector1">
            <a:avLst/>
          </a:prstGeom>
          <a:noFill/>
          <a:ln w="38100" cap="flat" cmpd="sng" algn="ctr">
            <a:solidFill>
              <a:srgbClr val="FF5800"/>
            </a:solidFill>
            <a:prstDash val="sysDash"/>
            <a:headEnd type="triangle" w="med" len="med"/>
            <a:tailEnd type="triangle" w="med" len="med"/>
          </a:ln>
          <a:effectLst/>
        </p:spPr>
      </p:cxnSp>
      <p:cxnSp>
        <p:nvCxnSpPr>
          <p:cNvPr id="69" name="Straight Arrow Connector 68"/>
          <p:cNvCxnSpPr/>
          <p:nvPr/>
        </p:nvCxnSpPr>
        <p:spPr>
          <a:xfrm flipV="1">
            <a:off x="1896366" y="3616857"/>
            <a:ext cx="1378892" cy="9041"/>
          </a:xfrm>
          <a:prstGeom prst="straightConnector1">
            <a:avLst/>
          </a:prstGeom>
          <a:noFill/>
          <a:ln w="38100" cap="flat" cmpd="sng" algn="ctr">
            <a:solidFill>
              <a:srgbClr val="5A1455"/>
            </a:solidFill>
            <a:prstDash val="solid"/>
            <a:headEnd type="none"/>
            <a:tailEnd type="triangle"/>
          </a:ln>
          <a:effectLst/>
        </p:spPr>
      </p:cxnSp>
      <p:cxnSp>
        <p:nvCxnSpPr>
          <p:cNvPr id="70" name="Straight Arrow Connector 69"/>
          <p:cNvCxnSpPr/>
          <p:nvPr/>
        </p:nvCxnSpPr>
        <p:spPr>
          <a:xfrm flipV="1">
            <a:off x="3608494" y="3621377"/>
            <a:ext cx="1439425" cy="1"/>
          </a:xfrm>
          <a:prstGeom prst="straightConnector1">
            <a:avLst/>
          </a:prstGeom>
          <a:noFill/>
          <a:ln w="38100" cap="flat" cmpd="sng" algn="ctr">
            <a:solidFill>
              <a:srgbClr val="5A1455"/>
            </a:solidFill>
            <a:prstDash val="solid"/>
            <a:headEnd type="none"/>
            <a:tailEnd type="triangle"/>
          </a:ln>
          <a:effectLst/>
        </p:spPr>
      </p:cxnSp>
      <p:cxnSp>
        <p:nvCxnSpPr>
          <p:cNvPr id="71" name="Straight Arrow Connector 70"/>
          <p:cNvCxnSpPr/>
          <p:nvPr/>
        </p:nvCxnSpPr>
        <p:spPr>
          <a:xfrm flipH="1">
            <a:off x="1861448" y="4353500"/>
            <a:ext cx="4966391" cy="0"/>
          </a:xfrm>
          <a:prstGeom prst="straightConnector1">
            <a:avLst/>
          </a:prstGeom>
          <a:noFill/>
          <a:ln w="38100" cap="flat" cmpd="sng" algn="ctr">
            <a:solidFill>
              <a:srgbClr val="C80000"/>
            </a:solidFill>
            <a:prstDash val="sysDash"/>
            <a:headEnd type="none" w="med" len="med"/>
            <a:tailEnd type="triangle" w="med" len="med"/>
          </a:ln>
          <a:effectLst/>
        </p:spPr>
      </p:cxnSp>
      <p:sp>
        <p:nvSpPr>
          <p:cNvPr id="72" name="TextBox 71"/>
          <p:cNvSpPr txBox="1"/>
          <p:nvPr/>
        </p:nvSpPr>
        <p:spPr>
          <a:xfrm>
            <a:off x="2088629" y="3755927"/>
            <a:ext cx="857607"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solidFill>
                  <a:srgbClr val="C00000"/>
                </a:solidFill>
              </a:rPr>
              <a:t>Feedback</a:t>
            </a:r>
          </a:p>
        </p:txBody>
      </p:sp>
      <p:grpSp>
        <p:nvGrpSpPr>
          <p:cNvPr id="9" name="Group 8"/>
          <p:cNvGrpSpPr/>
          <p:nvPr/>
        </p:nvGrpSpPr>
        <p:grpSpPr>
          <a:xfrm>
            <a:off x="5069684" y="2746960"/>
            <a:ext cx="342000" cy="439200"/>
            <a:chOff x="5585037" y="2724190"/>
            <a:chExt cx="342000" cy="439200"/>
          </a:xfrm>
        </p:grpSpPr>
        <p:sp>
          <p:nvSpPr>
            <p:cNvPr id="74" name="Freeform 5"/>
            <p:cNvSpPr/>
            <p:nvPr/>
          </p:nvSpPr>
          <p:spPr bwMode="auto">
            <a:xfrm>
              <a:off x="5585037" y="272419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sz="1600">
                <a:solidFill>
                  <a:schemeClr val="lt1"/>
                </a:solidFill>
              </a:endParaRPr>
            </a:p>
          </p:txBody>
        </p:sp>
        <p:grpSp>
          <p:nvGrpSpPr>
            <p:cNvPr id="75" name="Group 360"/>
            <p:cNvGrpSpPr>
              <a:grpSpLocks noChangeAspect="1"/>
            </p:cNvGrpSpPr>
            <p:nvPr/>
          </p:nvGrpSpPr>
          <p:grpSpPr>
            <a:xfrm flipH="1">
              <a:off x="5738686" y="2795565"/>
              <a:ext cx="34703" cy="252000"/>
              <a:chOff x="-1094" y="874"/>
              <a:chExt cx="130" cy="944"/>
            </a:xfrm>
            <a:solidFill>
              <a:srgbClr val="FFFFFF"/>
            </a:solidFill>
          </p:grpSpPr>
          <p:sp>
            <p:nvSpPr>
              <p:cNvPr id="76" name="Freeform 361"/>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sp>
            <p:nvSpPr>
              <p:cNvPr id="77" name="Rectangle 362"/>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grpSp>
      </p:grpSp>
      <p:cxnSp>
        <p:nvCxnSpPr>
          <p:cNvPr id="83" name="Straight Arrow Connector 82"/>
          <p:cNvCxnSpPr/>
          <p:nvPr/>
        </p:nvCxnSpPr>
        <p:spPr>
          <a:xfrm flipH="1">
            <a:off x="1861447" y="5263742"/>
            <a:ext cx="4874400" cy="0"/>
          </a:xfrm>
          <a:prstGeom prst="straightConnector1">
            <a:avLst/>
          </a:prstGeom>
          <a:noFill/>
          <a:ln w="38100" cap="flat" cmpd="sng" algn="ctr">
            <a:solidFill>
              <a:srgbClr val="FF5800"/>
            </a:solidFill>
            <a:prstDash val="sysDash"/>
            <a:headEnd type="triangle" w="med" len="med"/>
            <a:tailEnd type="triangle" w="med" len="med"/>
          </a:ln>
          <a:effectLst/>
        </p:spPr>
      </p:cxnSp>
      <p:cxnSp>
        <p:nvCxnSpPr>
          <p:cNvPr id="84" name="Straight Arrow Connector 83"/>
          <p:cNvCxnSpPr/>
          <p:nvPr/>
        </p:nvCxnSpPr>
        <p:spPr>
          <a:xfrm flipH="1">
            <a:off x="1861448" y="5489141"/>
            <a:ext cx="6566590" cy="0"/>
          </a:xfrm>
          <a:prstGeom prst="straightConnector1">
            <a:avLst/>
          </a:prstGeom>
          <a:noFill/>
          <a:ln w="38100" cap="flat" cmpd="sng" algn="ctr">
            <a:solidFill>
              <a:srgbClr val="FF5800"/>
            </a:solidFill>
            <a:prstDash val="sysDash"/>
            <a:headEnd type="triangle" w="med" len="med"/>
            <a:tailEnd type="triangle" w="med" len="med"/>
          </a:ln>
          <a:effectLst/>
        </p:spPr>
      </p:cxnSp>
      <p:cxnSp>
        <p:nvCxnSpPr>
          <p:cNvPr id="85" name="Straight Arrow Connector 84"/>
          <p:cNvCxnSpPr/>
          <p:nvPr/>
        </p:nvCxnSpPr>
        <p:spPr>
          <a:xfrm flipV="1">
            <a:off x="1896366" y="4782561"/>
            <a:ext cx="1378892" cy="9041"/>
          </a:xfrm>
          <a:prstGeom prst="straightConnector1">
            <a:avLst/>
          </a:prstGeom>
          <a:noFill/>
          <a:ln w="38100" cap="flat" cmpd="sng" algn="ctr">
            <a:solidFill>
              <a:srgbClr val="5A1455"/>
            </a:solidFill>
            <a:prstDash val="solid"/>
            <a:headEnd type="none"/>
            <a:tailEnd type="triangle"/>
          </a:ln>
          <a:effectLst/>
        </p:spPr>
      </p:cxnSp>
      <p:cxnSp>
        <p:nvCxnSpPr>
          <p:cNvPr id="86" name="Straight Arrow Connector 85"/>
          <p:cNvCxnSpPr/>
          <p:nvPr/>
        </p:nvCxnSpPr>
        <p:spPr>
          <a:xfrm flipV="1">
            <a:off x="3608494" y="4787081"/>
            <a:ext cx="1439425" cy="1"/>
          </a:xfrm>
          <a:prstGeom prst="straightConnector1">
            <a:avLst/>
          </a:prstGeom>
          <a:noFill/>
          <a:ln w="38100" cap="flat" cmpd="sng" algn="ctr">
            <a:solidFill>
              <a:srgbClr val="5A1455"/>
            </a:solidFill>
            <a:prstDash val="solid"/>
            <a:headEnd type="none"/>
            <a:tailEnd type="triangle"/>
          </a:ln>
          <a:effectLst/>
        </p:spPr>
      </p:cxnSp>
      <p:sp>
        <p:nvSpPr>
          <p:cNvPr id="87" name="Freeform 5"/>
          <p:cNvSpPr/>
          <p:nvPr/>
        </p:nvSpPr>
        <p:spPr bwMode="auto">
          <a:xfrm>
            <a:off x="6781290" y="4977029"/>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88" name="Freeform 5"/>
          <p:cNvSpPr/>
          <p:nvPr/>
        </p:nvSpPr>
        <p:spPr bwMode="auto">
          <a:xfrm>
            <a:off x="8492896" y="5269541"/>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cxnSp>
        <p:nvCxnSpPr>
          <p:cNvPr id="89" name="Straight Arrow Connector 88"/>
          <p:cNvCxnSpPr/>
          <p:nvPr/>
        </p:nvCxnSpPr>
        <p:spPr>
          <a:xfrm flipH="1">
            <a:off x="8899755" y="5479029"/>
            <a:ext cx="1298559" cy="18584"/>
          </a:xfrm>
          <a:prstGeom prst="straightConnector1">
            <a:avLst/>
          </a:prstGeom>
          <a:noFill/>
          <a:ln w="38100" cap="flat" cmpd="sng" algn="ctr">
            <a:solidFill>
              <a:srgbClr val="006EC6"/>
            </a:solidFill>
            <a:prstDash val="sysDash"/>
            <a:headEnd type="triangle" w="med" len="med"/>
            <a:tailEnd type="none" w="med" len="med"/>
          </a:ln>
          <a:effectLst/>
        </p:spPr>
      </p:cxnSp>
      <p:sp>
        <p:nvSpPr>
          <p:cNvPr id="90" name="Freeform 5"/>
          <p:cNvSpPr/>
          <p:nvPr/>
        </p:nvSpPr>
        <p:spPr bwMode="auto">
          <a:xfrm>
            <a:off x="10254168" y="5269541"/>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b="1"/>
          </a:p>
        </p:txBody>
      </p:sp>
      <p:sp>
        <p:nvSpPr>
          <p:cNvPr id="92" name="TextBox 91"/>
          <p:cNvSpPr txBox="1"/>
          <p:nvPr/>
        </p:nvSpPr>
        <p:spPr>
          <a:xfrm>
            <a:off x="9140269" y="5085831"/>
            <a:ext cx="817531"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t>Approval</a:t>
            </a:r>
          </a:p>
        </p:txBody>
      </p:sp>
      <p:sp>
        <p:nvSpPr>
          <p:cNvPr id="93" name="TextBox 92"/>
          <p:cNvSpPr txBox="1"/>
          <p:nvPr/>
        </p:nvSpPr>
        <p:spPr>
          <a:xfrm>
            <a:off x="5753292" y="3755927"/>
            <a:ext cx="649217"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t>Trigger</a:t>
            </a:r>
          </a:p>
        </p:txBody>
      </p:sp>
      <p:grpSp>
        <p:nvGrpSpPr>
          <p:cNvPr id="94" name="Group 93"/>
          <p:cNvGrpSpPr/>
          <p:nvPr/>
        </p:nvGrpSpPr>
        <p:grpSpPr>
          <a:xfrm>
            <a:off x="1013456" y="2878218"/>
            <a:ext cx="663244" cy="570295"/>
            <a:chOff x="7437437" y="3509251"/>
            <a:chExt cx="914400" cy="953961"/>
          </a:xfrm>
          <a:solidFill>
            <a:srgbClr val="5A1455"/>
          </a:solidFill>
        </p:grpSpPr>
        <p:sp>
          <p:nvSpPr>
            <p:cNvPr id="95" name="Arrow: Curved Down 55"/>
            <p:cNvSpPr/>
            <p:nvPr/>
          </p:nvSpPr>
          <p:spPr bwMode="auto">
            <a:xfrm>
              <a:off x="7437437" y="3509251"/>
              <a:ext cx="914400" cy="427995"/>
            </a:xfrm>
            <a:prstGeom prst="curved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96" name="Arrow: Curved Down 56"/>
            <p:cNvSpPr/>
            <p:nvPr/>
          </p:nvSpPr>
          <p:spPr bwMode="auto">
            <a:xfrm rot="10622394">
              <a:off x="7437437" y="4035217"/>
              <a:ext cx="914400" cy="427995"/>
            </a:xfrm>
            <a:prstGeom prst="curved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sp>
        <p:nvSpPr>
          <p:cNvPr id="97" name="TextBox 96"/>
          <p:cNvSpPr txBox="1"/>
          <p:nvPr/>
        </p:nvSpPr>
        <p:spPr>
          <a:xfrm>
            <a:off x="2139906" y="4872218"/>
            <a:ext cx="857607" cy="2215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solidFill>
                  <a:srgbClr val="C80000"/>
                </a:solidFill>
              </a:rPr>
              <a:t>Feedback</a:t>
            </a:r>
          </a:p>
        </p:txBody>
      </p:sp>
      <p:grpSp>
        <p:nvGrpSpPr>
          <p:cNvPr id="98" name="Group 97"/>
          <p:cNvGrpSpPr/>
          <p:nvPr/>
        </p:nvGrpSpPr>
        <p:grpSpPr>
          <a:xfrm>
            <a:off x="6781290" y="3952400"/>
            <a:ext cx="342000" cy="439200"/>
            <a:chOff x="5585037" y="2724190"/>
            <a:chExt cx="342000" cy="439200"/>
          </a:xfrm>
        </p:grpSpPr>
        <p:sp>
          <p:nvSpPr>
            <p:cNvPr id="99" name="Freeform 5"/>
            <p:cNvSpPr/>
            <p:nvPr/>
          </p:nvSpPr>
          <p:spPr bwMode="auto">
            <a:xfrm>
              <a:off x="5585037" y="272419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sz="1600">
                <a:solidFill>
                  <a:schemeClr val="lt1"/>
                </a:solidFill>
              </a:endParaRPr>
            </a:p>
          </p:txBody>
        </p:sp>
        <p:grpSp>
          <p:nvGrpSpPr>
            <p:cNvPr id="100" name="Group 360"/>
            <p:cNvGrpSpPr>
              <a:grpSpLocks noChangeAspect="1"/>
            </p:cNvGrpSpPr>
            <p:nvPr/>
          </p:nvGrpSpPr>
          <p:grpSpPr>
            <a:xfrm flipH="1">
              <a:off x="5738686" y="2795565"/>
              <a:ext cx="34703" cy="252000"/>
              <a:chOff x="-1094" y="874"/>
              <a:chExt cx="130" cy="944"/>
            </a:xfrm>
            <a:solidFill>
              <a:srgbClr val="FFFFFF"/>
            </a:solidFill>
          </p:grpSpPr>
          <p:sp>
            <p:nvSpPr>
              <p:cNvPr id="101" name="Freeform 361"/>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sp>
            <p:nvSpPr>
              <p:cNvPr id="102" name="Rectangle 362"/>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grpSp>
      </p:grpSp>
      <p:sp>
        <p:nvSpPr>
          <p:cNvPr id="104" name="TextBox 103"/>
          <p:cNvSpPr txBox="1"/>
          <p:nvPr/>
        </p:nvSpPr>
        <p:spPr>
          <a:xfrm>
            <a:off x="7363551" y="5085831"/>
            <a:ext cx="817531" cy="2215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t>Approval</a:t>
            </a:r>
          </a:p>
        </p:txBody>
      </p:sp>
      <p:sp>
        <p:nvSpPr>
          <p:cNvPr id="112" name="TextBox 111">
            <a:extLst>
              <a:ext uri="{FF2B5EF4-FFF2-40B4-BE49-F238E27FC236}">
                <a16:creationId xmlns:a16="http://schemas.microsoft.com/office/drawing/2014/main" id="{B2A1C290-9A06-4C4B-BC76-F29B974F343E}"/>
              </a:ext>
            </a:extLst>
          </p:cNvPr>
          <p:cNvSpPr txBox="1"/>
          <p:nvPr/>
        </p:nvSpPr>
        <p:spPr>
          <a:xfrm>
            <a:off x="1031542" y="858000"/>
            <a:ext cx="407836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Automate and Enable Low-Risk Releases</a:t>
            </a:r>
          </a:p>
        </p:txBody>
      </p:sp>
      <p:grpSp>
        <p:nvGrpSpPr>
          <p:cNvPr id="66" name="Group 65">
            <a:extLst>
              <a:ext uri="{FF2B5EF4-FFF2-40B4-BE49-F238E27FC236}">
                <a16:creationId xmlns:a16="http://schemas.microsoft.com/office/drawing/2014/main" id="{57CDE591-12FB-4783-94E4-793816025679}"/>
              </a:ext>
            </a:extLst>
          </p:cNvPr>
          <p:cNvGrpSpPr/>
          <p:nvPr/>
        </p:nvGrpSpPr>
        <p:grpSpPr>
          <a:xfrm>
            <a:off x="3334456" y="2542190"/>
            <a:ext cx="342000" cy="439200"/>
            <a:chOff x="5585037" y="2724190"/>
            <a:chExt cx="342000" cy="439200"/>
          </a:xfrm>
        </p:grpSpPr>
        <p:sp>
          <p:nvSpPr>
            <p:cNvPr id="113" name="Freeform 5">
              <a:extLst>
                <a:ext uri="{FF2B5EF4-FFF2-40B4-BE49-F238E27FC236}">
                  <a16:creationId xmlns:a16="http://schemas.microsoft.com/office/drawing/2014/main" id="{B52481CD-EDF2-474E-B185-13AF8D5DBC21}"/>
                </a:ext>
              </a:extLst>
            </p:cNvPr>
            <p:cNvSpPr/>
            <p:nvPr/>
          </p:nvSpPr>
          <p:spPr bwMode="auto">
            <a:xfrm>
              <a:off x="5585037" y="272419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sz="1600">
                <a:solidFill>
                  <a:schemeClr val="lt1"/>
                </a:solidFill>
              </a:endParaRPr>
            </a:p>
          </p:txBody>
        </p:sp>
        <p:grpSp>
          <p:nvGrpSpPr>
            <p:cNvPr id="114" name="Group 360">
              <a:extLst>
                <a:ext uri="{FF2B5EF4-FFF2-40B4-BE49-F238E27FC236}">
                  <a16:creationId xmlns:a16="http://schemas.microsoft.com/office/drawing/2014/main" id="{1447DDBA-296C-4DCF-B44F-FA34E3BAFBD0}"/>
                </a:ext>
              </a:extLst>
            </p:cNvPr>
            <p:cNvGrpSpPr>
              <a:grpSpLocks noChangeAspect="1"/>
            </p:cNvGrpSpPr>
            <p:nvPr/>
          </p:nvGrpSpPr>
          <p:grpSpPr>
            <a:xfrm flipH="1">
              <a:off x="5738686" y="2795565"/>
              <a:ext cx="34703" cy="252000"/>
              <a:chOff x="-1094" y="874"/>
              <a:chExt cx="130" cy="944"/>
            </a:xfrm>
            <a:solidFill>
              <a:srgbClr val="FFFFFF"/>
            </a:solidFill>
          </p:grpSpPr>
          <p:sp>
            <p:nvSpPr>
              <p:cNvPr id="115" name="Freeform 361">
                <a:extLst>
                  <a:ext uri="{FF2B5EF4-FFF2-40B4-BE49-F238E27FC236}">
                    <a16:creationId xmlns:a16="http://schemas.microsoft.com/office/drawing/2014/main" id="{00686372-C80D-4BF5-ABC5-28E0029DC8AF}"/>
                  </a:ext>
                </a:extLst>
              </p:cNvPr>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sp>
            <p:nvSpPr>
              <p:cNvPr id="116" name="Rectangle 362">
                <a:extLst>
                  <a:ext uri="{FF2B5EF4-FFF2-40B4-BE49-F238E27FC236}">
                    <a16:creationId xmlns:a16="http://schemas.microsoft.com/office/drawing/2014/main" id="{9B833630-9A39-4C0F-A2AB-6BA46B80C4DC}"/>
                  </a:ext>
                </a:extLst>
              </p:cNvPr>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grpSp>
      </p:grpSp>
      <p:cxnSp>
        <p:nvCxnSpPr>
          <p:cNvPr id="117" name="Straight Arrow Connector 116">
            <a:extLst>
              <a:ext uri="{FF2B5EF4-FFF2-40B4-BE49-F238E27FC236}">
                <a16:creationId xmlns:a16="http://schemas.microsoft.com/office/drawing/2014/main" id="{BE26FFBF-0C3F-4205-B082-4BEEB0FB7120}"/>
              </a:ext>
            </a:extLst>
          </p:cNvPr>
          <p:cNvCxnSpPr>
            <a:cxnSpLocks/>
          </p:cNvCxnSpPr>
          <p:nvPr/>
        </p:nvCxnSpPr>
        <p:spPr>
          <a:xfrm flipH="1">
            <a:off x="3059697" y="2938434"/>
            <a:ext cx="264227" cy="0"/>
          </a:xfrm>
          <a:prstGeom prst="straightConnector1">
            <a:avLst/>
          </a:prstGeom>
          <a:noFill/>
          <a:ln w="38100" cap="flat" cmpd="sng" algn="ctr">
            <a:solidFill>
              <a:srgbClr val="C80000"/>
            </a:solidFill>
            <a:prstDash val="sysDash"/>
            <a:headEnd type="none" w="med" len="med"/>
            <a:tailEnd type="triangle" w="med" len="med"/>
          </a:ln>
          <a:effectLst/>
        </p:spPr>
      </p:cxnSp>
    </p:spTree>
    <p:extLst>
      <p:ext uri="{BB962C8B-B14F-4D97-AF65-F5344CB8AC3E}">
        <p14:creationId xmlns:p14="http://schemas.microsoft.com/office/powerpoint/2010/main" val="28325662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Demo </a:t>
            </a:r>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305616"/>
            <a:ext cx="8241398" cy="2677656"/>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a:solidFill>
                  <a:srgbClr val="595959"/>
                </a:solidFill>
                <a:latin typeface="Segoe UI Light" panose="020B0502040204020203" pitchFamily="34" charset="0"/>
                <a:cs typeface="Segoe UI Light" panose="020B0502040204020203" pitchFamily="34" charset="0"/>
              </a:rPr>
              <a:t>We are going to leverage the SH360 Showcase to show off these patterns.</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lassroom">
            <a:extLst>
              <a:ext uri="{FF2B5EF4-FFF2-40B4-BE49-F238E27FC236}">
                <a16:creationId xmlns:a16="http://schemas.microsoft.com/office/drawing/2014/main" id="{7F0D7782-5997-4CB9-B278-98E542A6CD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spTree>
    <p:extLst>
      <p:ext uri="{BB962C8B-B14F-4D97-AF65-F5344CB8AC3E}">
        <p14:creationId xmlns:p14="http://schemas.microsoft.com/office/powerpoint/2010/main" val="37229317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E8BC1-E33E-3047-BAF4-DDCF9296AD62}"/>
              </a:ext>
            </a:extLst>
          </p:cNvPr>
          <p:cNvSpPr>
            <a:spLocks noGrp="1"/>
          </p:cNvSpPr>
          <p:nvPr>
            <p:ph type="body" sz="quarter" idx="10"/>
          </p:nvPr>
        </p:nvSpPr>
        <p:spPr/>
        <p:txBody>
          <a:bodyPr/>
          <a:lstStyle/>
          <a:p>
            <a:r>
              <a:rPr lang="en-US"/>
              <a:t>Avanade DevOps Practitioner</a:t>
            </a:r>
          </a:p>
        </p:txBody>
      </p:sp>
      <p:sp>
        <p:nvSpPr>
          <p:cNvPr id="3" name="Text Placeholder 2">
            <a:extLst>
              <a:ext uri="{FF2B5EF4-FFF2-40B4-BE49-F238E27FC236}">
                <a16:creationId xmlns:a16="http://schemas.microsoft.com/office/drawing/2014/main" id="{15D534CE-AD25-A743-8C1A-0F56DB508061}"/>
              </a:ext>
            </a:extLst>
          </p:cNvPr>
          <p:cNvSpPr>
            <a:spLocks noGrp="1"/>
          </p:cNvSpPr>
          <p:nvPr>
            <p:ph type="body" sz="quarter" idx="11"/>
          </p:nvPr>
        </p:nvSpPr>
        <p:spPr/>
        <p:txBody>
          <a:bodyPr/>
          <a:lstStyle/>
          <a:p>
            <a:r>
              <a:rPr lang="en-US" dirty="0"/>
              <a:t>Continuation of Creating Flow</a:t>
            </a:r>
          </a:p>
        </p:txBody>
      </p:sp>
    </p:spTree>
    <p:extLst>
      <p:ext uri="{BB962C8B-B14F-4D97-AF65-F5344CB8AC3E}">
        <p14:creationId xmlns:p14="http://schemas.microsoft.com/office/powerpoint/2010/main" val="24279185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Learning Objectives </a:t>
            </a:r>
            <a:r>
              <a:rPr lang="en-US" b="1"/>
              <a:t>Activity</a:t>
            </a:r>
            <a:endParaRPr lang="en-US"/>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305616"/>
            <a:ext cx="8241398" cy="2677656"/>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dirty="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595959"/>
                </a:solidFill>
                <a:latin typeface="Segoe UI Light" panose="020B0502040204020203" pitchFamily="34" charset="0"/>
                <a:cs typeface="Segoe UI Light" panose="020B0502040204020203" pitchFamily="34" charset="0"/>
              </a:rPr>
              <a:t>Update status on learning objectives and follow up with associated questions.</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hat">
            <a:extLst>
              <a:ext uri="{FF2B5EF4-FFF2-40B4-BE49-F238E27FC236}">
                <a16:creationId xmlns:a16="http://schemas.microsoft.com/office/drawing/2014/main" id="{7F0D7782-5997-4CB9-B278-98E542A6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grpSp>
        <p:nvGrpSpPr>
          <p:cNvPr id="6" name="Group 5">
            <a:extLst>
              <a:ext uri="{FF2B5EF4-FFF2-40B4-BE49-F238E27FC236}">
                <a16:creationId xmlns:a16="http://schemas.microsoft.com/office/drawing/2014/main" id="{83418CD5-8725-47B9-94C0-3238CC8E3DC0}"/>
              </a:ext>
            </a:extLst>
          </p:cNvPr>
          <p:cNvGrpSpPr/>
          <p:nvPr/>
        </p:nvGrpSpPr>
        <p:grpSpPr>
          <a:xfrm>
            <a:off x="10510498" y="274949"/>
            <a:ext cx="990126" cy="990123"/>
            <a:chOff x="1774450" y="2216870"/>
            <a:chExt cx="990126" cy="990123"/>
          </a:xfrm>
        </p:grpSpPr>
        <p:sp>
          <p:nvSpPr>
            <p:cNvPr id="7" name="Oval 6">
              <a:extLst>
                <a:ext uri="{FF2B5EF4-FFF2-40B4-BE49-F238E27FC236}">
                  <a16:creationId xmlns:a16="http://schemas.microsoft.com/office/drawing/2014/main" id="{CBF22B70-66C1-459D-9BA3-A9A0A780B542}"/>
                </a:ext>
              </a:extLst>
            </p:cNvPr>
            <p:cNvSpPr/>
            <p:nvPr/>
          </p:nvSpPr>
          <p:spPr>
            <a:xfrm>
              <a:off x="1774450" y="2216870"/>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a:extLst>
                <a:ext uri="{FF2B5EF4-FFF2-40B4-BE49-F238E27FC236}">
                  <a16:creationId xmlns:a16="http://schemas.microsoft.com/office/drawing/2014/main" id="{92757FD7-2A1D-438D-80D7-18D4AB469D7B}"/>
                </a:ext>
              </a:extLst>
            </p:cNvPr>
            <p:cNvSpPr/>
            <p:nvPr/>
          </p:nvSpPr>
          <p:spPr>
            <a:xfrm>
              <a:off x="1808206" y="2573431"/>
              <a:ext cx="922613" cy="276999"/>
            </a:xfrm>
            <a:prstGeom prst="rect">
              <a:avLst/>
            </a:prstGeom>
            <a:ln>
              <a:noFill/>
            </a:ln>
          </p:spPr>
          <p:txBody>
            <a:bodyPr wrap="square">
              <a:spAutoFit/>
            </a:bodyPr>
            <a:lstStyle/>
            <a:p>
              <a:pPr algn="ctr"/>
              <a:r>
                <a:rPr lang="en-GB" sz="1200" dirty="0">
                  <a:solidFill>
                    <a:schemeClr val="bg1"/>
                  </a:solidFill>
                  <a:latin typeface="Segoe UI Semilight" panose="020B0402040204020203" pitchFamily="34" charset="0"/>
                  <a:cs typeface="Segoe UI Semilight" panose="020B0402040204020203" pitchFamily="34" charset="0"/>
                </a:rPr>
                <a:t>8 minutes</a:t>
              </a:r>
              <a:endParaRPr lang="en-US" sz="1200" dirty="0">
                <a:solidFill>
                  <a:schemeClr val="bg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5006421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B695043A-EA72-459A-AA4E-BE66876800D7}"/>
              </a:ext>
            </a:extLst>
          </p:cNvPr>
          <p:cNvSpPr/>
          <p:nvPr/>
        </p:nvSpPr>
        <p:spPr>
          <a:xfrm>
            <a:off x="691375" y="5062888"/>
            <a:ext cx="10775492" cy="47163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Learning Objectives </a:t>
            </a:r>
            <a:r>
              <a:rPr lang="en-US" b="1"/>
              <a:t>Activity</a:t>
            </a:r>
            <a:endParaRPr lang="en-US"/>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305616"/>
            <a:ext cx="8241398" cy="2677656"/>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dirty="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595959"/>
                </a:solidFill>
                <a:latin typeface="Segoe UI Light" panose="020B0502040204020203" pitchFamily="34" charset="0"/>
                <a:cs typeface="Segoe UI Light" panose="020B0502040204020203" pitchFamily="34" charset="0"/>
              </a:rPr>
              <a:t>Update status on learning objectives and follow up with associated questions.</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hat">
            <a:extLst>
              <a:ext uri="{FF2B5EF4-FFF2-40B4-BE49-F238E27FC236}">
                <a16:creationId xmlns:a16="http://schemas.microsoft.com/office/drawing/2014/main" id="{7F0D7782-5997-4CB9-B278-98E542A6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grpSp>
        <p:nvGrpSpPr>
          <p:cNvPr id="6" name="Group 5">
            <a:extLst>
              <a:ext uri="{FF2B5EF4-FFF2-40B4-BE49-F238E27FC236}">
                <a16:creationId xmlns:a16="http://schemas.microsoft.com/office/drawing/2014/main" id="{83418CD5-8725-47B9-94C0-3238CC8E3DC0}"/>
              </a:ext>
            </a:extLst>
          </p:cNvPr>
          <p:cNvGrpSpPr/>
          <p:nvPr/>
        </p:nvGrpSpPr>
        <p:grpSpPr>
          <a:xfrm>
            <a:off x="10510498" y="274949"/>
            <a:ext cx="990126" cy="990123"/>
            <a:chOff x="1774450" y="2216870"/>
            <a:chExt cx="990126" cy="990123"/>
          </a:xfrm>
        </p:grpSpPr>
        <p:sp>
          <p:nvSpPr>
            <p:cNvPr id="7" name="Oval 6">
              <a:extLst>
                <a:ext uri="{FF2B5EF4-FFF2-40B4-BE49-F238E27FC236}">
                  <a16:creationId xmlns:a16="http://schemas.microsoft.com/office/drawing/2014/main" id="{CBF22B70-66C1-459D-9BA3-A9A0A780B542}"/>
                </a:ext>
              </a:extLst>
            </p:cNvPr>
            <p:cNvSpPr/>
            <p:nvPr/>
          </p:nvSpPr>
          <p:spPr>
            <a:xfrm>
              <a:off x="1774450" y="2216870"/>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a:extLst>
                <a:ext uri="{FF2B5EF4-FFF2-40B4-BE49-F238E27FC236}">
                  <a16:creationId xmlns:a16="http://schemas.microsoft.com/office/drawing/2014/main" id="{92757FD7-2A1D-438D-80D7-18D4AB469D7B}"/>
                </a:ext>
              </a:extLst>
            </p:cNvPr>
            <p:cNvSpPr/>
            <p:nvPr/>
          </p:nvSpPr>
          <p:spPr>
            <a:xfrm>
              <a:off x="1808206" y="2573431"/>
              <a:ext cx="922613" cy="276999"/>
            </a:xfrm>
            <a:prstGeom prst="rect">
              <a:avLst/>
            </a:prstGeom>
            <a:ln>
              <a:noFill/>
            </a:ln>
          </p:spPr>
          <p:txBody>
            <a:bodyPr wrap="square">
              <a:spAutoFit/>
            </a:bodyPr>
            <a:lstStyle/>
            <a:p>
              <a:pPr algn="ctr"/>
              <a:r>
                <a:rPr lang="en-GB" sz="1200" dirty="0">
                  <a:solidFill>
                    <a:schemeClr val="bg1"/>
                  </a:solidFill>
                  <a:latin typeface="Segoe UI Semilight" panose="020B0402040204020203" pitchFamily="34" charset="0"/>
                  <a:cs typeface="Segoe UI Semilight" panose="020B0402040204020203" pitchFamily="34" charset="0"/>
                </a:rPr>
                <a:t>8 minutes</a:t>
              </a:r>
              <a:endParaRPr lang="en-US" sz="1200" dirty="0">
                <a:solidFill>
                  <a:schemeClr val="bg1"/>
                </a:solidFill>
                <a:latin typeface="Segoe UI Semilight" panose="020B0402040204020203" pitchFamily="34" charset="0"/>
                <a:cs typeface="Segoe UI Semilight" panose="020B0402040204020203" pitchFamily="34" charset="0"/>
              </a:endParaRPr>
            </a:p>
          </p:txBody>
        </p:sp>
      </p:grpSp>
      <p:sp>
        <p:nvSpPr>
          <p:cNvPr id="4" name="Rectangle: Rounded Corners 3">
            <a:extLst>
              <a:ext uri="{FF2B5EF4-FFF2-40B4-BE49-F238E27FC236}">
                <a16:creationId xmlns:a16="http://schemas.microsoft.com/office/drawing/2014/main" id="{3C73A607-2C8C-4474-8588-DFCC9874352D}"/>
              </a:ext>
            </a:extLst>
          </p:cNvPr>
          <p:cNvSpPr/>
          <p:nvPr/>
        </p:nvSpPr>
        <p:spPr>
          <a:xfrm>
            <a:off x="691375" y="5052253"/>
            <a:ext cx="1191812" cy="4716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CBCBBEB-A5A0-45CF-94E4-D78893713529}"/>
              </a:ext>
            </a:extLst>
          </p:cNvPr>
          <p:cNvSpPr/>
          <p:nvPr/>
        </p:nvSpPr>
        <p:spPr>
          <a:xfrm>
            <a:off x="2060472" y="5062888"/>
            <a:ext cx="1191812" cy="4716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2BAA404-9847-44D5-A14A-30CB1962D6C8}"/>
              </a:ext>
            </a:extLst>
          </p:cNvPr>
          <p:cNvSpPr/>
          <p:nvPr/>
        </p:nvSpPr>
        <p:spPr>
          <a:xfrm>
            <a:off x="3429569" y="5062888"/>
            <a:ext cx="1191812" cy="4716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9DEBF621-6656-4A95-B0EE-07A2E3D0E14D}"/>
              </a:ext>
            </a:extLst>
          </p:cNvPr>
          <p:cNvSpPr/>
          <p:nvPr/>
        </p:nvSpPr>
        <p:spPr>
          <a:xfrm>
            <a:off x="4798666" y="5052253"/>
            <a:ext cx="1191812" cy="4716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1C5EFD3-AB78-44FB-B96E-90E805E27EB6}"/>
              </a:ext>
            </a:extLst>
          </p:cNvPr>
          <p:cNvSpPr/>
          <p:nvPr/>
        </p:nvSpPr>
        <p:spPr>
          <a:xfrm>
            <a:off x="6167763" y="5052253"/>
            <a:ext cx="1191812" cy="4716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A0463BCC-F23A-4610-BCED-28F3DAED8FF5}"/>
              </a:ext>
            </a:extLst>
          </p:cNvPr>
          <p:cNvSpPr/>
          <p:nvPr/>
        </p:nvSpPr>
        <p:spPr>
          <a:xfrm>
            <a:off x="7536860" y="5052253"/>
            <a:ext cx="1191812" cy="4716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9A7409B4-4749-4C0C-A03A-B9EAEECA0F81}"/>
              </a:ext>
            </a:extLst>
          </p:cNvPr>
          <p:cNvSpPr/>
          <p:nvPr/>
        </p:nvSpPr>
        <p:spPr>
          <a:xfrm>
            <a:off x="8905957" y="5052253"/>
            <a:ext cx="1191812" cy="4716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A91807FE-E6A2-4174-B839-AF6FE1841955}"/>
              </a:ext>
            </a:extLst>
          </p:cNvPr>
          <p:cNvSpPr/>
          <p:nvPr/>
        </p:nvSpPr>
        <p:spPr>
          <a:xfrm>
            <a:off x="10275055" y="5062888"/>
            <a:ext cx="1191812" cy="4716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110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9000"/>
                                        <p:tgtEl>
                                          <p:spTgt spid="4"/>
                                        </p:tgtEl>
                                      </p:cBhvr>
                                    </p:animEffect>
                                  </p:childTnLst>
                                </p:cTn>
                              </p:par>
                            </p:childTnLst>
                          </p:cTn>
                        </p:par>
                        <p:par>
                          <p:cTn id="8" fill="hold">
                            <p:stCondLst>
                              <p:cond delay="590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9000"/>
                                        <p:tgtEl>
                                          <p:spTgt spid="12"/>
                                        </p:tgtEl>
                                      </p:cBhvr>
                                    </p:animEffect>
                                  </p:childTnLst>
                                </p:cTn>
                              </p:par>
                            </p:childTnLst>
                          </p:cTn>
                        </p:par>
                        <p:par>
                          <p:cTn id="12" fill="hold">
                            <p:stCondLst>
                              <p:cond delay="118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9000"/>
                                        <p:tgtEl>
                                          <p:spTgt spid="13"/>
                                        </p:tgtEl>
                                      </p:cBhvr>
                                    </p:animEffect>
                                  </p:childTnLst>
                                </p:cTn>
                              </p:par>
                            </p:childTnLst>
                          </p:cTn>
                        </p:par>
                        <p:par>
                          <p:cTn id="16" fill="hold">
                            <p:stCondLst>
                              <p:cond delay="1770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9000"/>
                                        <p:tgtEl>
                                          <p:spTgt spid="14"/>
                                        </p:tgtEl>
                                      </p:cBhvr>
                                    </p:animEffect>
                                  </p:childTnLst>
                                </p:cTn>
                              </p:par>
                            </p:childTnLst>
                          </p:cTn>
                        </p:par>
                        <p:par>
                          <p:cTn id="20" fill="hold">
                            <p:stCondLst>
                              <p:cond delay="236000"/>
                            </p:stCondLst>
                            <p:childTnLst>
                              <p:par>
                                <p:cTn id="21" presetID="22" presetClass="entr" presetSubtype="8"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9000"/>
                                        <p:tgtEl>
                                          <p:spTgt spid="15"/>
                                        </p:tgtEl>
                                      </p:cBhvr>
                                    </p:animEffect>
                                  </p:childTnLst>
                                </p:cTn>
                              </p:par>
                            </p:childTnLst>
                          </p:cTn>
                        </p:par>
                        <p:par>
                          <p:cTn id="24" fill="hold">
                            <p:stCondLst>
                              <p:cond delay="295000"/>
                            </p:stCondLst>
                            <p:childTnLst>
                              <p:par>
                                <p:cTn id="25" presetID="2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9000"/>
                                        <p:tgtEl>
                                          <p:spTgt spid="16"/>
                                        </p:tgtEl>
                                      </p:cBhvr>
                                    </p:animEffect>
                                  </p:childTnLst>
                                </p:cTn>
                              </p:par>
                            </p:childTnLst>
                          </p:cTn>
                        </p:par>
                        <p:par>
                          <p:cTn id="28" fill="hold">
                            <p:stCondLst>
                              <p:cond delay="3540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9000"/>
                                        <p:tgtEl>
                                          <p:spTgt spid="17"/>
                                        </p:tgtEl>
                                      </p:cBhvr>
                                    </p:animEffect>
                                  </p:childTnLst>
                                </p:cTn>
                              </p:par>
                            </p:childTnLst>
                          </p:cTn>
                        </p:par>
                        <p:par>
                          <p:cTn id="32" fill="hold">
                            <p:stCondLst>
                              <p:cond delay="4130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9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P spid="15" grpId="0" animBg="1"/>
      <p:bldP spid="16" grpId="0" animBg="1"/>
      <p:bldP spid="17"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dirty="0"/>
              <a:t>Simpler Way to Create Service Principle</a:t>
            </a:r>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130958"/>
            <a:ext cx="8241398" cy="3077766"/>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595959"/>
                </a:solidFill>
                <a:latin typeface="Segoe UI Light" panose="020B0502040204020203" pitchFamily="34" charset="0"/>
                <a:cs typeface="Segoe UI Light" panose="020B0502040204020203" pitchFamily="34" charset="0"/>
              </a:rPr>
              <a:t>Quick demo of easier way to create a service principle.</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lvl="4">
              <a:defRPr/>
            </a:pPr>
            <a:r>
              <a:rPr lang="en-US" sz="1800" dirty="0" err="1"/>
              <a:t>az</a:t>
            </a:r>
            <a:r>
              <a:rPr lang="en-US" sz="1800" dirty="0"/>
              <a:t> ad </a:t>
            </a:r>
            <a:r>
              <a:rPr lang="en-US" sz="1800" dirty="0" err="1"/>
              <a:t>sp</a:t>
            </a:r>
            <a:r>
              <a:rPr lang="en-US" sz="1800" dirty="0"/>
              <a:t> create-for-</a:t>
            </a:r>
            <a:r>
              <a:rPr lang="en-US" sz="1800" dirty="0" err="1"/>
              <a:t>rbac</a:t>
            </a:r>
            <a:r>
              <a:rPr lang="en-US" sz="1800" dirty="0"/>
              <a:t> --name "</a:t>
            </a:r>
            <a:r>
              <a:rPr lang="en-US" sz="1800" dirty="0" err="1"/>
              <a:t>azuredevops-sp-quickdemo</a:t>
            </a:r>
            <a:r>
              <a:rPr lang="en-US" sz="1800" dirty="0"/>
              <a:t>" --</a:t>
            </a:r>
            <a:r>
              <a:rPr lang="en-US" sz="1800" dirty="0" err="1"/>
              <a:t>sdk</a:t>
            </a:r>
            <a:r>
              <a:rPr lang="en-US" sz="1800" dirty="0"/>
              <a:t>-auth --role contributor --scopes /subscriptions/{sub-id}</a:t>
            </a: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9" name="Graphic 8" descr="Classroom">
            <a:extLst>
              <a:ext uri="{FF2B5EF4-FFF2-40B4-BE49-F238E27FC236}">
                <a16:creationId xmlns:a16="http://schemas.microsoft.com/office/drawing/2014/main" id="{468937AA-BC3F-410E-9526-DB1BBC77C3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spTree>
    <p:extLst>
      <p:ext uri="{BB962C8B-B14F-4D97-AF65-F5344CB8AC3E}">
        <p14:creationId xmlns:p14="http://schemas.microsoft.com/office/powerpoint/2010/main" val="7337032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5BACF-9FF4-4384-973E-8CE6B792D5C8}"/>
              </a:ext>
            </a:extLst>
          </p:cNvPr>
          <p:cNvSpPr>
            <a:spLocks noGrp="1"/>
          </p:cNvSpPr>
          <p:nvPr>
            <p:ph type="title"/>
          </p:nvPr>
        </p:nvSpPr>
        <p:spPr/>
        <p:txBody>
          <a:bodyPr/>
          <a:lstStyle/>
          <a:p>
            <a:r>
              <a:rPr lang="en-US"/>
              <a:t>Expectations During Sessions</a:t>
            </a:r>
          </a:p>
        </p:txBody>
      </p:sp>
      <p:sp>
        <p:nvSpPr>
          <p:cNvPr id="4" name="Slide Number Placeholder 3">
            <a:extLst>
              <a:ext uri="{FF2B5EF4-FFF2-40B4-BE49-F238E27FC236}">
                <a16:creationId xmlns:a16="http://schemas.microsoft.com/office/drawing/2014/main" id="{57810D76-0B06-46DE-AE6A-1B5B61284D16}"/>
              </a:ext>
            </a:extLst>
          </p:cNvPr>
          <p:cNvSpPr>
            <a:spLocks noGrp="1"/>
          </p:cNvSpPr>
          <p:nvPr>
            <p:ph type="sldNum" sz="quarter" idx="10"/>
          </p:nvPr>
        </p:nvSpPr>
        <p:spPr>
          <a:xfrm>
            <a:off x="11153102" y="6217537"/>
            <a:ext cx="438831" cy="365125"/>
          </a:xfrm>
          <a:prstGeom prst="rect">
            <a:avLst/>
          </a:prstGeom>
        </p:spPr>
        <p:txBody>
          <a:bodyPr vert="horz" lIns="91440" tIns="45720" rIns="91440" bIns="45720" rtlCol="0" anchor="ctr"/>
          <a:lstStyle>
            <a:defPPr>
              <a:defRPr lang="en-US"/>
            </a:defPPr>
            <a:lvl1pPr marL="0" algn="r" defTabSz="914400" rtl="0" eaLnBrk="1" latinLnBrk="0" hangingPunct="1">
              <a:defRPr sz="700" kern="1200">
                <a:solidFill>
                  <a:schemeClr val="bg1"/>
                </a:solidFill>
                <a:latin typeface="Segoe UI Semibold" panose="020B0702040204020203" pitchFamily="34" charset="0"/>
                <a:ea typeface="+mn-ea"/>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E23A24-5E29-4F5A-B780-9568AE9A51DD}" type="slidenum">
              <a:rPr lang="en-US" smtClean="0"/>
              <a:pPr/>
              <a:t>2</a:t>
            </a:fld>
            <a:endParaRPr lang="en-US"/>
          </a:p>
        </p:txBody>
      </p:sp>
      <p:pic>
        <p:nvPicPr>
          <p:cNvPr id="22" name="Picture 21">
            <a:extLst>
              <a:ext uri="{FF2B5EF4-FFF2-40B4-BE49-F238E27FC236}">
                <a16:creationId xmlns:a16="http://schemas.microsoft.com/office/drawing/2014/main" id="{B0C458C1-9DD2-4A5D-8586-85EDC8D53E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65260" y="1703120"/>
            <a:ext cx="1156935" cy="1590785"/>
          </a:xfrm>
          <a:prstGeom prst="rect">
            <a:avLst/>
          </a:prstGeom>
        </p:spPr>
      </p:pic>
      <p:pic>
        <p:nvPicPr>
          <p:cNvPr id="13" name="Graphic 12" descr="Chat">
            <a:extLst>
              <a:ext uri="{FF2B5EF4-FFF2-40B4-BE49-F238E27FC236}">
                <a16:creationId xmlns:a16="http://schemas.microsoft.com/office/drawing/2014/main" id="{7FFC5927-02BC-4F48-BAE9-4C68F9B1F9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0911" y="1979986"/>
            <a:ext cx="1382416" cy="1382416"/>
          </a:xfrm>
          <a:prstGeom prst="rect">
            <a:avLst/>
          </a:prstGeom>
        </p:spPr>
      </p:pic>
      <p:grpSp>
        <p:nvGrpSpPr>
          <p:cNvPr id="19" name="Group 18">
            <a:extLst>
              <a:ext uri="{FF2B5EF4-FFF2-40B4-BE49-F238E27FC236}">
                <a16:creationId xmlns:a16="http://schemas.microsoft.com/office/drawing/2014/main" id="{51D3B80A-F4A4-4706-8830-18B8F3BE2173}"/>
              </a:ext>
            </a:extLst>
          </p:cNvPr>
          <p:cNvGrpSpPr/>
          <p:nvPr/>
        </p:nvGrpSpPr>
        <p:grpSpPr>
          <a:xfrm>
            <a:off x="717395" y="3278308"/>
            <a:ext cx="10757210" cy="735924"/>
            <a:chOff x="691376" y="2741525"/>
            <a:chExt cx="11417027" cy="781063"/>
          </a:xfrm>
        </p:grpSpPr>
        <p:cxnSp>
          <p:nvCxnSpPr>
            <p:cNvPr id="20" name="Straight Connector 19">
              <a:extLst>
                <a:ext uri="{FF2B5EF4-FFF2-40B4-BE49-F238E27FC236}">
                  <a16:creationId xmlns:a16="http://schemas.microsoft.com/office/drawing/2014/main" id="{F179878D-9BD0-4923-9515-99C27E141D2D}"/>
                </a:ext>
              </a:extLst>
            </p:cNvPr>
            <p:cNvCxnSpPr/>
            <p:nvPr/>
          </p:nvCxnSpPr>
          <p:spPr>
            <a:xfrm>
              <a:off x="8587962" y="2773860"/>
              <a:ext cx="3115179" cy="15198"/>
            </a:xfrm>
            <a:prstGeom prst="line">
              <a:avLst/>
            </a:prstGeom>
            <a:ln w="25400">
              <a:solidFill>
                <a:srgbClr val="C03854"/>
              </a:solidFill>
              <a:miter lim="800000"/>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C0A501-90B8-4B3C-BF97-3C847382B6C4}"/>
                </a:ext>
              </a:extLst>
            </p:cNvPr>
            <p:cNvSpPr txBox="1"/>
            <p:nvPr/>
          </p:nvSpPr>
          <p:spPr>
            <a:xfrm>
              <a:off x="8463995" y="3027719"/>
              <a:ext cx="3644408" cy="494869"/>
            </a:xfrm>
            <a:prstGeom prst="rect">
              <a:avLst/>
            </a:prstGeom>
            <a:noFill/>
          </p:spPr>
          <p:txBody>
            <a:bodyPr wrap="square" lIns="0" tIns="0" rIns="0" bIns="0" rtlCol="0">
              <a:noAutofit/>
            </a:bodyPr>
            <a:lstStyle/>
            <a:p>
              <a:pPr algn="ctr">
                <a:lnSpc>
                  <a:spcPct val="90000"/>
                </a:lnSpc>
              </a:pPr>
              <a:r>
                <a:rPr lang="en-US" sz="2000" b="1">
                  <a:solidFill>
                    <a:schemeClr val="bg1">
                      <a:lumMod val="50000"/>
                    </a:schemeClr>
                  </a:solidFill>
                </a:rPr>
                <a:t>Stay Engaged</a:t>
              </a:r>
            </a:p>
          </p:txBody>
        </p:sp>
        <p:sp>
          <p:nvSpPr>
            <p:cNvPr id="23" name="TextBox 22">
              <a:extLst>
                <a:ext uri="{FF2B5EF4-FFF2-40B4-BE49-F238E27FC236}">
                  <a16:creationId xmlns:a16="http://schemas.microsoft.com/office/drawing/2014/main" id="{4E3DC972-5A67-4D3D-9DD6-2EC2E353EA9D}"/>
                </a:ext>
              </a:extLst>
            </p:cNvPr>
            <p:cNvSpPr txBox="1"/>
            <p:nvPr/>
          </p:nvSpPr>
          <p:spPr>
            <a:xfrm>
              <a:off x="867268" y="2972143"/>
              <a:ext cx="2860739" cy="494869"/>
            </a:xfrm>
            <a:prstGeom prst="rect">
              <a:avLst/>
            </a:prstGeom>
            <a:noFill/>
          </p:spPr>
          <p:txBody>
            <a:bodyPr wrap="square" lIns="0" tIns="0" rIns="0" bIns="0" rtlCol="0">
              <a:noAutofit/>
            </a:bodyPr>
            <a:lstStyle/>
            <a:p>
              <a:pPr algn="ctr">
                <a:lnSpc>
                  <a:spcPct val="90000"/>
                </a:lnSpc>
              </a:pPr>
              <a:r>
                <a:rPr lang="en-US" sz="2000" b="1">
                  <a:solidFill>
                    <a:schemeClr val="bg1">
                      <a:lumMod val="50000"/>
                    </a:schemeClr>
                  </a:solidFill>
                </a:rPr>
                <a:t>Share your experience and ask questions</a:t>
              </a:r>
            </a:p>
          </p:txBody>
        </p:sp>
        <p:sp>
          <p:nvSpPr>
            <p:cNvPr id="24" name="TextBox 23">
              <a:extLst>
                <a:ext uri="{FF2B5EF4-FFF2-40B4-BE49-F238E27FC236}">
                  <a16:creationId xmlns:a16="http://schemas.microsoft.com/office/drawing/2014/main" id="{526E6D01-644D-45E1-9E9F-7B7BEAECD773}"/>
                </a:ext>
              </a:extLst>
            </p:cNvPr>
            <p:cNvSpPr txBox="1"/>
            <p:nvPr/>
          </p:nvSpPr>
          <p:spPr>
            <a:xfrm>
              <a:off x="4421564" y="2993211"/>
              <a:ext cx="3568947" cy="494869"/>
            </a:xfrm>
            <a:prstGeom prst="rect">
              <a:avLst/>
            </a:prstGeom>
            <a:noFill/>
          </p:spPr>
          <p:txBody>
            <a:bodyPr wrap="square" lIns="0" tIns="0" rIns="0" bIns="0" rtlCol="0">
              <a:noAutofit/>
            </a:bodyPr>
            <a:lstStyle/>
            <a:p>
              <a:pPr algn="ctr">
                <a:lnSpc>
                  <a:spcPct val="90000"/>
                </a:lnSpc>
              </a:pPr>
              <a:r>
                <a:rPr lang="en-US" sz="2000" b="1">
                  <a:solidFill>
                    <a:schemeClr val="bg1">
                      <a:lumMod val="50000"/>
                    </a:schemeClr>
                  </a:solidFill>
                </a:rPr>
                <a:t>Participate in the activities</a:t>
              </a:r>
            </a:p>
          </p:txBody>
        </p:sp>
        <p:cxnSp>
          <p:nvCxnSpPr>
            <p:cNvPr id="25" name="Straight Connector 24">
              <a:extLst>
                <a:ext uri="{FF2B5EF4-FFF2-40B4-BE49-F238E27FC236}">
                  <a16:creationId xmlns:a16="http://schemas.microsoft.com/office/drawing/2014/main" id="{5A8C913C-0B3A-4B0C-9F98-4B55E25F9F30}"/>
                </a:ext>
              </a:extLst>
            </p:cNvPr>
            <p:cNvCxnSpPr/>
            <p:nvPr/>
          </p:nvCxnSpPr>
          <p:spPr>
            <a:xfrm>
              <a:off x="4584565" y="2754033"/>
              <a:ext cx="3115179" cy="15198"/>
            </a:xfrm>
            <a:prstGeom prst="line">
              <a:avLst/>
            </a:prstGeom>
            <a:ln w="25400">
              <a:solidFill>
                <a:srgbClr val="C03854"/>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3C40FF3-F3AF-4E60-A10B-B4BA9224D3A8}"/>
                </a:ext>
              </a:extLst>
            </p:cNvPr>
            <p:cNvCxnSpPr/>
            <p:nvPr/>
          </p:nvCxnSpPr>
          <p:spPr>
            <a:xfrm>
              <a:off x="691376" y="2741525"/>
              <a:ext cx="3115179" cy="15198"/>
            </a:xfrm>
            <a:prstGeom prst="line">
              <a:avLst/>
            </a:prstGeom>
            <a:ln w="25400">
              <a:solidFill>
                <a:srgbClr val="C03854"/>
              </a:solidFill>
              <a:miter lim="800000"/>
            </a:ln>
          </p:spPr>
          <p:style>
            <a:lnRef idx="1">
              <a:schemeClr val="accent1"/>
            </a:lnRef>
            <a:fillRef idx="0">
              <a:schemeClr val="accent1"/>
            </a:fillRef>
            <a:effectRef idx="0">
              <a:schemeClr val="accent1"/>
            </a:effectRef>
            <a:fontRef idx="minor">
              <a:schemeClr val="tx1"/>
            </a:fontRef>
          </p:style>
        </p:cxnSp>
      </p:grpSp>
      <p:pic>
        <p:nvPicPr>
          <p:cNvPr id="29" name="Picture 2">
            <a:extLst>
              <a:ext uri="{FF2B5EF4-FFF2-40B4-BE49-F238E27FC236}">
                <a16:creationId xmlns:a16="http://schemas.microsoft.com/office/drawing/2014/main" id="{6DC1B51D-709D-4E33-B7D9-5EC23368F9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4128" y="2102317"/>
            <a:ext cx="1762125"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9925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3E7A7B-BB28-4B0C-ADFF-C11D708CE50A}"/>
              </a:ext>
            </a:extLst>
          </p:cNvPr>
          <p:cNvSpPr>
            <a:spLocks noGrp="1"/>
          </p:cNvSpPr>
          <p:nvPr>
            <p:ph idx="1"/>
          </p:nvPr>
        </p:nvSpPr>
        <p:spPr/>
        <p:txBody>
          <a:bodyPr/>
          <a:lstStyle/>
          <a:p>
            <a:r>
              <a:rPr lang="en-US"/>
              <a:t>Enables deployment pipeline with Continuous Integration and Continuous Delivery (CI/CD) for the app and platform.</a:t>
            </a:r>
          </a:p>
          <a:p>
            <a:r>
              <a:rPr lang="en-US"/>
              <a:t>A service that you can use to automatically build, test, and deploy your code project. </a:t>
            </a:r>
            <a:r>
              <a:rPr lang="en-US">
                <a:hlinkClick r:id="rId2"/>
              </a:rPr>
              <a:t>link</a:t>
            </a:r>
            <a:endParaRPr lang="en-US"/>
          </a:p>
          <a:p>
            <a:r>
              <a:rPr lang="en-US"/>
              <a:t>Key concepts </a:t>
            </a:r>
            <a:r>
              <a:rPr lang="en-US">
                <a:hlinkClick r:id="rId3"/>
              </a:rPr>
              <a:t>link</a:t>
            </a:r>
            <a:endParaRPr lang="en-US"/>
          </a:p>
          <a:p>
            <a:endParaRPr lang="en-US"/>
          </a:p>
          <a:p>
            <a:endParaRPr lang="en-US"/>
          </a:p>
          <a:p>
            <a:pPr marL="342900" indent="-342900">
              <a:buFont typeface="Arial" panose="020B0604020202020204" pitchFamily="34" charset="0"/>
              <a:buChar char="•"/>
            </a:pPr>
            <a:endParaRPr lang="en-US"/>
          </a:p>
          <a:p>
            <a:endParaRPr lang="en-US"/>
          </a:p>
          <a:p>
            <a:endParaRPr lang="en-US"/>
          </a:p>
          <a:p>
            <a:endParaRPr lang="en-US"/>
          </a:p>
          <a:p>
            <a:endParaRPr lang="en-US"/>
          </a:p>
        </p:txBody>
      </p:sp>
      <p:sp>
        <p:nvSpPr>
          <p:cNvPr id="3" name="Title 2">
            <a:extLst>
              <a:ext uri="{FF2B5EF4-FFF2-40B4-BE49-F238E27FC236}">
                <a16:creationId xmlns:a16="http://schemas.microsoft.com/office/drawing/2014/main" id="{DB6744F2-DE6C-4F05-8734-9C5005A24BE2}"/>
              </a:ext>
            </a:extLst>
          </p:cNvPr>
          <p:cNvSpPr>
            <a:spLocks noGrp="1"/>
          </p:cNvSpPr>
          <p:nvPr>
            <p:ph type="title"/>
          </p:nvPr>
        </p:nvSpPr>
        <p:spPr/>
        <p:txBody>
          <a:bodyPr/>
          <a:lstStyle/>
          <a:p>
            <a:r>
              <a:rPr lang="en-US"/>
              <a:t>Azure Pipelines - What is Azure Pipelines?</a:t>
            </a:r>
            <a:endParaRPr lang="en-CA"/>
          </a:p>
        </p:txBody>
      </p:sp>
      <p:pic>
        <p:nvPicPr>
          <p:cNvPr id="6" name="Picture 5">
            <a:extLst>
              <a:ext uri="{FF2B5EF4-FFF2-40B4-BE49-F238E27FC236}">
                <a16:creationId xmlns:a16="http://schemas.microsoft.com/office/drawing/2014/main" id="{877C5BD3-5CC1-4215-A7A6-821AFAEE104E}"/>
              </a:ext>
            </a:extLst>
          </p:cNvPr>
          <p:cNvPicPr>
            <a:picLocks noChangeAspect="1"/>
          </p:cNvPicPr>
          <p:nvPr/>
        </p:nvPicPr>
        <p:blipFill>
          <a:blip r:embed="rId4"/>
          <a:stretch>
            <a:fillRect/>
          </a:stretch>
        </p:blipFill>
        <p:spPr>
          <a:xfrm>
            <a:off x="2408662" y="3222846"/>
            <a:ext cx="7783945" cy="2652491"/>
          </a:xfrm>
          <a:prstGeom prst="rect">
            <a:avLst/>
          </a:prstGeom>
        </p:spPr>
      </p:pic>
    </p:spTree>
    <p:extLst>
      <p:ext uri="{BB962C8B-B14F-4D97-AF65-F5344CB8AC3E}">
        <p14:creationId xmlns:p14="http://schemas.microsoft.com/office/powerpoint/2010/main" val="15104122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5A289F-834C-4F77-B249-1A359CD5C383}"/>
              </a:ext>
            </a:extLst>
          </p:cNvPr>
          <p:cNvSpPr>
            <a:spLocks noGrp="1"/>
          </p:cNvSpPr>
          <p:nvPr>
            <p:ph sz="half" idx="1"/>
          </p:nvPr>
        </p:nvSpPr>
        <p:spPr>
          <a:xfrm>
            <a:off x="691375" y="1524000"/>
            <a:ext cx="5369545" cy="4351338"/>
          </a:xfrm>
        </p:spPr>
        <p:txBody>
          <a:bodyPr>
            <a:normAutofit/>
          </a:bodyPr>
          <a:lstStyle/>
          <a:p>
            <a:r>
              <a:rPr lang="en-US" sz="1700"/>
              <a:t>A trigger tells a Pipeline to run.</a:t>
            </a:r>
          </a:p>
          <a:p>
            <a:r>
              <a:rPr lang="en-US" sz="1700"/>
              <a:t>A pipeline is made up of one or more stages. A pipeline can deploy to one or more environments.</a:t>
            </a:r>
          </a:p>
          <a:p>
            <a:r>
              <a:rPr lang="en-US" sz="1700"/>
              <a:t>A stage is a way of organizing jobs in a pipeline and each stage can have one or more jobs.</a:t>
            </a:r>
          </a:p>
          <a:p>
            <a:r>
              <a:rPr lang="en-US" sz="1700"/>
              <a:t>Each job runs on one agent. A job can also be agentless.</a:t>
            </a:r>
          </a:p>
          <a:p>
            <a:r>
              <a:rPr lang="en-US" sz="1700"/>
              <a:t>Each agent runs a job that contains one or more steps.</a:t>
            </a:r>
          </a:p>
          <a:p>
            <a:r>
              <a:rPr lang="en-US" sz="1700"/>
              <a:t>A step can be a task or script and is the smallest building block of a pipeline.</a:t>
            </a:r>
          </a:p>
          <a:p>
            <a:r>
              <a:rPr lang="en-US" sz="1700"/>
              <a:t>A task is a pre-packaged script that performs an action, such as invoking a REST API or publishing a build artifact.</a:t>
            </a:r>
          </a:p>
          <a:p>
            <a:r>
              <a:rPr lang="en-US" sz="1700"/>
              <a:t>An artifact is a collection of files or packages published by a run.</a:t>
            </a:r>
            <a:endParaRPr lang="en-CA" sz="1700"/>
          </a:p>
        </p:txBody>
      </p:sp>
      <p:pic>
        <p:nvPicPr>
          <p:cNvPr id="5" name="Picture 4">
            <a:extLst>
              <a:ext uri="{FF2B5EF4-FFF2-40B4-BE49-F238E27FC236}">
                <a16:creationId xmlns:a16="http://schemas.microsoft.com/office/drawing/2014/main" id="{06915732-3DCA-425B-A71B-281DA19ADEDE}"/>
              </a:ext>
            </a:extLst>
          </p:cNvPr>
          <p:cNvPicPr>
            <a:picLocks noChangeAspect="1"/>
          </p:cNvPicPr>
          <p:nvPr/>
        </p:nvPicPr>
        <p:blipFill>
          <a:blip r:embed="rId2"/>
          <a:stretch>
            <a:fillRect/>
          </a:stretch>
        </p:blipFill>
        <p:spPr>
          <a:xfrm>
            <a:off x="6131080" y="2786846"/>
            <a:ext cx="5369545" cy="1825645"/>
          </a:xfrm>
          <a:prstGeom prst="rect">
            <a:avLst/>
          </a:prstGeom>
          <a:noFill/>
        </p:spPr>
      </p:pic>
      <p:sp>
        <p:nvSpPr>
          <p:cNvPr id="3" name="Title 2">
            <a:extLst>
              <a:ext uri="{FF2B5EF4-FFF2-40B4-BE49-F238E27FC236}">
                <a16:creationId xmlns:a16="http://schemas.microsoft.com/office/drawing/2014/main" id="{53D3297B-1938-4EA7-8B6E-E5CF92F735CB}"/>
              </a:ext>
            </a:extLst>
          </p:cNvPr>
          <p:cNvSpPr>
            <a:spLocks noGrp="1"/>
          </p:cNvSpPr>
          <p:nvPr>
            <p:ph type="title"/>
          </p:nvPr>
        </p:nvSpPr>
        <p:spPr>
          <a:xfrm>
            <a:off x="691375" y="390719"/>
            <a:ext cx="10783229" cy="998344"/>
          </a:xfrm>
        </p:spPr>
        <p:txBody>
          <a:bodyPr anchor="t">
            <a:normAutofit/>
          </a:bodyPr>
          <a:lstStyle/>
          <a:p>
            <a:r>
              <a:rPr lang="en-US"/>
              <a:t>Azure Pipelines - Key concepts</a:t>
            </a:r>
            <a:endParaRPr lang="en-CA"/>
          </a:p>
        </p:txBody>
      </p:sp>
    </p:spTree>
    <p:extLst>
      <p:ext uri="{BB962C8B-B14F-4D97-AF65-F5344CB8AC3E}">
        <p14:creationId xmlns:p14="http://schemas.microsoft.com/office/powerpoint/2010/main" val="415582212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CA6E29-98B2-4FBA-9EF6-CB1ED53492A0}"/>
              </a:ext>
            </a:extLst>
          </p:cNvPr>
          <p:cNvSpPr>
            <a:spLocks noGrp="1"/>
          </p:cNvSpPr>
          <p:nvPr>
            <p:ph idx="1"/>
          </p:nvPr>
        </p:nvSpPr>
        <p:spPr/>
        <p:txBody>
          <a:bodyPr/>
          <a:lstStyle/>
          <a:p>
            <a:r>
              <a:rPr lang="en-US"/>
              <a:t>Build agent - computing infrastructure with installed agent software that runs one job at a time</a:t>
            </a:r>
          </a:p>
          <a:p>
            <a:pPr marL="342900" indent="-342900">
              <a:buFont typeface="Arial" panose="020B0604020202020204" pitchFamily="34" charset="0"/>
              <a:buChar char="•"/>
            </a:pPr>
            <a:r>
              <a:rPr lang="en-US"/>
              <a:t>Hosted vs private agents</a:t>
            </a:r>
          </a:p>
          <a:p>
            <a:pPr marL="342900" indent="-342900">
              <a:buFont typeface="Arial" panose="020B0604020202020204" pitchFamily="34" charset="0"/>
              <a:buChar char="•"/>
            </a:pPr>
            <a:r>
              <a:rPr lang="en-US"/>
              <a:t>Agent pools</a:t>
            </a:r>
          </a:p>
          <a:p>
            <a:r>
              <a:rPr lang="en-US"/>
              <a:t>Concurrent pipelines</a:t>
            </a:r>
          </a:p>
          <a:p>
            <a:r>
              <a:rPr lang="en-US"/>
              <a:t>Microsoft-hosted parallel jobs, self-hosted parallel jobs</a:t>
            </a:r>
          </a:p>
          <a:p>
            <a:r>
              <a:rPr lang="en-US"/>
              <a:t>Determine how many parallel jobs you need</a:t>
            </a:r>
          </a:p>
          <a:p>
            <a:r>
              <a:rPr lang="en-US">
                <a:solidFill>
                  <a:schemeClr val="accent1"/>
                </a:solidFill>
              </a:rPr>
              <a:t>At Avanade, we leverage Visual Studio Subscription benefit for any additional parallel pipeline</a:t>
            </a:r>
          </a:p>
          <a:p>
            <a:endParaRPr lang="en-US"/>
          </a:p>
          <a:p>
            <a:pPr marL="342900" indent="-342900">
              <a:buFont typeface="Arial" panose="020B0604020202020204" pitchFamily="34" charset="0"/>
              <a:buChar char="•"/>
            </a:pPr>
            <a:endParaRPr lang="en-US"/>
          </a:p>
          <a:p>
            <a:endParaRPr lang="en-CA"/>
          </a:p>
        </p:txBody>
      </p:sp>
      <p:sp>
        <p:nvSpPr>
          <p:cNvPr id="3" name="Title 2">
            <a:extLst>
              <a:ext uri="{FF2B5EF4-FFF2-40B4-BE49-F238E27FC236}">
                <a16:creationId xmlns:a16="http://schemas.microsoft.com/office/drawing/2014/main" id="{2927FBC5-0629-4448-BF75-4FBC2779997B}"/>
              </a:ext>
            </a:extLst>
          </p:cNvPr>
          <p:cNvSpPr>
            <a:spLocks noGrp="1"/>
          </p:cNvSpPr>
          <p:nvPr>
            <p:ph type="title"/>
          </p:nvPr>
        </p:nvSpPr>
        <p:spPr/>
        <p:txBody>
          <a:bodyPr/>
          <a:lstStyle/>
          <a:p>
            <a:r>
              <a:rPr lang="en-US"/>
              <a:t>Azure Pipelines - Implement and manage build infrastructure</a:t>
            </a:r>
            <a:endParaRPr lang="en-CA"/>
          </a:p>
        </p:txBody>
      </p:sp>
    </p:spTree>
    <p:extLst>
      <p:ext uri="{BB962C8B-B14F-4D97-AF65-F5344CB8AC3E}">
        <p14:creationId xmlns:p14="http://schemas.microsoft.com/office/powerpoint/2010/main" val="8651619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CA6E29-98B2-4FBA-9EF6-CB1ED53492A0}"/>
              </a:ext>
            </a:extLst>
          </p:cNvPr>
          <p:cNvSpPr>
            <a:spLocks noGrp="1"/>
          </p:cNvSpPr>
          <p:nvPr>
            <p:ph sz="half" idx="2"/>
          </p:nvPr>
        </p:nvSpPr>
        <p:spPr>
          <a:xfrm>
            <a:off x="691375" y="390719"/>
            <a:ext cx="7236090" cy="5552881"/>
          </a:xfrm>
        </p:spPr>
        <p:txBody>
          <a:bodyPr>
            <a:normAutofit/>
          </a:bodyPr>
          <a:lstStyle/>
          <a:p>
            <a:r>
              <a:rPr lang="en-US" sz="1600"/>
              <a:t>Build agent</a:t>
            </a:r>
          </a:p>
          <a:p>
            <a:pPr marL="342900" indent="-342900">
              <a:buFont typeface="Arial" panose="020B0604020202020204" pitchFamily="34" charset="0"/>
              <a:buChar char="•"/>
            </a:pPr>
            <a:r>
              <a:rPr lang="en-US" sz="1600"/>
              <a:t>Computing infrastructure with installed agent software that runs one job at a time</a:t>
            </a:r>
          </a:p>
          <a:p>
            <a:r>
              <a:rPr lang="en-US" sz="1600"/>
              <a:t>In a pipeline</a:t>
            </a:r>
          </a:p>
          <a:p>
            <a:pPr marL="342900" indent="-342900">
              <a:buFont typeface="Arial" panose="020B0604020202020204" pitchFamily="34" charset="0"/>
              <a:buChar char="•"/>
            </a:pPr>
            <a:r>
              <a:rPr lang="en-US" sz="1600"/>
              <a:t>We can use either a Microsoft-hosted agent or a self-hosted (aka private) agent.</a:t>
            </a:r>
          </a:p>
          <a:p>
            <a:r>
              <a:rPr lang="en-US" sz="1600"/>
              <a:t>Microsoft-hosted agents</a:t>
            </a:r>
          </a:p>
          <a:p>
            <a:pPr marL="342900" indent="-342900">
              <a:buFont typeface="Arial" panose="020B0604020202020204" pitchFamily="34" charset="0"/>
              <a:buChar char="•"/>
            </a:pPr>
            <a:r>
              <a:rPr lang="en-US" sz="1600"/>
              <a:t>Maintenance and upgrades are taken care of for you</a:t>
            </a:r>
          </a:p>
          <a:p>
            <a:pPr marL="342900" indent="-342900">
              <a:buFont typeface="Arial" panose="020B0604020202020204" pitchFamily="34" charset="0"/>
              <a:buChar char="•"/>
            </a:pPr>
            <a:r>
              <a:rPr lang="en-US" sz="1600"/>
              <a:t>Each time you run a pipeline, you get a fresh virtual machine. The virtual machine is discarded after one use.</a:t>
            </a:r>
          </a:p>
          <a:p>
            <a:r>
              <a:rPr lang="en-US" sz="1600"/>
              <a:t>Self-hosted agents</a:t>
            </a:r>
          </a:p>
          <a:p>
            <a:pPr marL="342900" indent="-342900">
              <a:buFont typeface="Arial" panose="020B0604020202020204" pitchFamily="34" charset="0"/>
              <a:buChar char="•"/>
            </a:pPr>
            <a:r>
              <a:rPr lang="en-US" sz="1600"/>
              <a:t>Agents that you set up and manage to run build and deployment jobs</a:t>
            </a:r>
          </a:p>
          <a:p>
            <a:pPr marL="342900" indent="-342900">
              <a:buFont typeface="Arial" panose="020B0604020202020204" pitchFamily="34" charset="0"/>
              <a:buChar char="•"/>
            </a:pPr>
            <a:r>
              <a:rPr lang="en-US" sz="1600"/>
              <a:t>Give you more control and let you install any software you need for your builds and deployments. You can install the agent on Linux, macOS, or Windows machines. You can also install an agent on a Linux Docker container. </a:t>
            </a:r>
          </a:p>
          <a:p>
            <a:pPr marL="342900" indent="-342900">
              <a:buFont typeface="Arial" panose="020B0604020202020204" pitchFamily="34" charset="0"/>
              <a:buChar char="•"/>
            </a:pPr>
            <a:r>
              <a:rPr lang="en-US" sz="1600"/>
              <a:t>After you've installed the agent on a machine, you can install any other software on that machine as required by your build or deployment jobs.</a:t>
            </a:r>
          </a:p>
          <a:p>
            <a:pPr marL="342900" indent="-342900">
              <a:buFont typeface="Arial" panose="020B0604020202020204" pitchFamily="34" charset="0"/>
              <a:buChar char="•"/>
            </a:pPr>
            <a:endParaRPr lang="en-US" sz="1600"/>
          </a:p>
          <a:p>
            <a:pPr marL="342900" indent="-342900">
              <a:buFont typeface="Arial" panose="020B0604020202020204" pitchFamily="34" charset="0"/>
              <a:buChar char="•"/>
            </a:pPr>
            <a:endParaRPr lang="en-US" sz="1600"/>
          </a:p>
          <a:p>
            <a:endParaRPr lang="en-CA" sz="1600"/>
          </a:p>
        </p:txBody>
      </p:sp>
      <p:sp>
        <p:nvSpPr>
          <p:cNvPr id="3" name="Title 2">
            <a:extLst>
              <a:ext uri="{FF2B5EF4-FFF2-40B4-BE49-F238E27FC236}">
                <a16:creationId xmlns:a16="http://schemas.microsoft.com/office/drawing/2014/main" id="{2927FBC5-0629-4448-BF75-4FBC2779997B}"/>
              </a:ext>
            </a:extLst>
          </p:cNvPr>
          <p:cNvSpPr>
            <a:spLocks noGrp="1"/>
          </p:cNvSpPr>
          <p:nvPr>
            <p:ph type="title"/>
          </p:nvPr>
        </p:nvSpPr>
        <p:spPr>
          <a:xfrm>
            <a:off x="9261710" y="390719"/>
            <a:ext cx="2330223" cy="1781175"/>
          </a:xfrm>
        </p:spPr>
        <p:txBody>
          <a:bodyPr anchor="t">
            <a:normAutofit/>
          </a:bodyPr>
          <a:lstStyle/>
          <a:p>
            <a:r>
              <a:rPr lang="en-US" sz="2000"/>
              <a:t>Azure Pipelines - Implement and manage build infrastructure - Build agents</a:t>
            </a:r>
            <a:endParaRPr lang="en-CA" sz="2000"/>
          </a:p>
        </p:txBody>
      </p:sp>
    </p:spTree>
    <p:extLst>
      <p:ext uri="{BB962C8B-B14F-4D97-AF65-F5344CB8AC3E}">
        <p14:creationId xmlns:p14="http://schemas.microsoft.com/office/powerpoint/2010/main" val="18471135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CA6E29-98B2-4FBA-9EF6-CB1ED53492A0}"/>
              </a:ext>
            </a:extLst>
          </p:cNvPr>
          <p:cNvSpPr>
            <a:spLocks noGrp="1"/>
          </p:cNvSpPr>
          <p:nvPr>
            <p:ph idx="1"/>
          </p:nvPr>
        </p:nvSpPr>
        <p:spPr/>
        <p:txBody>
          <a:bodyPr/>
          <a:lstStyle/>
          <a:p>
            <a:r>
              <a:rPr lang="en-US"/>
              <a:t>Instead of managing each agent individually, you can organize agents into agent pools. </a:t>
            </a:r>
            <a:r>
              <a:rPr lang="en-US">
                <a:hlinkClick r:id="rId3"/>
              </a:rPr>
              <a:t>Link</a:t>
            </a:r>
            <a:endParaRPr lang="en-US"/>
          </a:p>
          <a:p>
            <a:r>
              <a:rPr lang="en-US"/>
              <a:t>An agent pool defines the sharing boundary for all agents in that pool.</a:t>
            </a:r>
          </a:p>
          <a:p>
            <a:r>
              <a:rPr lang="en-US"/>
              <a:t>Agent pools in an Azure DevOps organization can be shared across projects. Each “project scoped” agent pool can use one “organization scoped” agent pool. </a:t>
            </a:r>
          </a:p>
          <a:p>
            <a:endParaRPr lang="en-US"/>
          </a:p>
          <a:p>
            <a:endParaRPr lang="en-US"/>
          </a:p>
          <a:p>
            <a:endParaRPr lang="en-CA"/>
          </a:p>
        </p:txBody>
      </p:sp>
      <p:sp>
        <p:nvSpPr>
          <p:cNvPr id="3" name="Title 2">
            <a:extLst>
              <a:ext uri="{FF2B5EF4-FFF2-40B4-BE49-F238E27FC236}">
                <a16:creationId xmlns:a16="http://schemas.microsoft.com/office/drawing/2014/main" id="{2927FBC5-0629-4448-BF75-4FBC2779997B}"/>
              </a:ext>
            </a:extLst>
          </p:cNvPr>
          <p:cNvSpPr>
            <a:spLocks noGrp="1"/>
          </p:cNvSpPr>
          <p:nvPr>
            <p:ph type="title"/>
          </p:nvPr>
        </p:nvSpPr>
        <p:spPr/>
        <p:txBody>
          <a:bodyPr/>
          <a:lstStyle/>
          <a:p>
            <a:r>
              <a:rPr lang="en-US"/>
              <a:t>Azure Pipelines - Implement and manage build infrastructure - Agent pools</a:t>
            </a:r>
            <a:endParaRPr lang="en-CA"/>
          </a:p>
        </p:txBody>
      </p:sp>
    </p:spTree>
    <p:extLst>
      <p:ext uri="{BB962C8B-B14F-4D97-AF65-F5344CB8AC3E}">
        <p14:creationId xmlns:p14="http://schemas.microsoft.com/office/powerpoint/2010/main" val="389781360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CA6E29-98B2-4FBA-9EF6-CB1ED53492A0}"/>
              </a:ext>
            </a:extLst>
          </p:cNvPr>
          <p:cNvSpPr>
            <a:spLocks noGrp="1"/>
          </p:cNvSpPr>
          <p:nvPr>
            <p:ph idx="1"/>
          </p:nvPr>
        </p:nvSpPr>
        <p:spPr/>
        <p:txBody>
          <a:bodyPr/>
          <a:lstStyle/>
          <a:p>
            <a:r>
              <a:rPr lang="en-US"/>
              <a:t>You can run concurrent pipelines (also called parallel jobs). </a:t>
            </a:r>
          </a:p>
          <a:p>
            <a:pPr marL="342900" indent="-342900">
              <a:buFont typeface="Arial" panose="020B0604020202020204" pitchFamily="34" charset="0"/>
              <a:buChar char="•"/>
            </a:pPr>
            <a:r>
              <a:rPr lang="en-US"/>
              <a:t>Whether you run the job on Microsoft-hosted or self-hosted agents, one job in Azure Pipeline lets you run a single build or release at any given time.</a:t>
            </a:r>
          </a:p>
          <a:p>
            <a:pPr marL="342900" indent="-342900">
              <a:buFont typeface="Arial" panose="020B0604020202020204" pitchFamily="34" charset="0"/>
              <a:buChar char="•"/>
            </a:pPr>
            <a:r>
              <a:rPr lang="en-US"/>
              <a:t>Parallel jobs are purchased at the organization level, and they are shared by all projects in an organization</a:t>
            </a:r>
          </a:p>
          <a:p>
            <a:r>
              <a:rPr lang="en-US"/>
              <a:t>Microsoft-hosted parallel jobs</a:t>
            </a:r>
          </a:p>
          <a:p>
            <a:pPr marL="342900" indent="-342900">
              <a:buFont typeface="Arial" panose="020B0604020202020204" pitchFamily="34" charset="0"/>
              <a:buChar char="•"/>
            </a:pPr>
            <a:r>
              <a:rPr lang="en-US"/>
              <a:t>To run your builds and releases on machines that Microsoft manages</a:t>
            </a:r>
          </a:p>
          <a:p>
            <a:r>
              <a:rPr lang="en-US"/>
              <a:t>Self-hosted parallel jobs</a:t>
            </a:r>
          </a:p>
          <a:p>
            <a:pPr marL="342900" indent="-342900">
              <a:buFont typeface="Arial" panose="020B0604020202020204" pitchFamily="34" charset="0"/>
              <a:buChar char="•"/>
            </a:pPr>
            <a:r>
              <a:rPr lang="en-US"/>
              <a:t>If you want Azure Pipelines to orchestrate your builds and releases, but use your own machines to run them</a:t>
            </a:r>
          </a:p>
          <a:p>
            <a:endParaRPr lang="en-US"/>
          </a:p>
          <a:p>
            <a:endParaRPr lang="en-US"/>
          </a:p>
          <a:p>
            <a:endParaRPr lang="en-CA"/>
          </a:p>
        </p:txBody>
      </p:sp>
      <p:sp>
        <p:nvSpPr>
          <p:cNvPr id="3" name="Title 2">
            <a:extLst>
              <a:ext uri="{FF2B5EF4-FFF2-40B4-BE49-F238E27FC236}">
                <a16:creationId xmlns:a16="http://schemas.microsoft.com/office/drawing/2014/main" id="{2927FBC5-0629-4448-BF75-4FBC2779997B}"/>
              </a:ext>
            </a:extLst>
          </p:cNvPr>
          <p:cNvSpPr>
            <a:spLocks noGrp="1"/>
          </p:cNvSpPr>
          <p:nvPr>
            <p:ph type="title"/>
          </p:nvPr>
        </p:nvSpPr>
        <p:spPr/>
        <p:txBody>
          <a:bodyPr/>
          <a:lstStyle/>
          <a:p>
            <a:r>
              <a:rPr lang="en-US"/>
              <a:t>Azure Pipelines - Implement and manage build infrastructure – Concurrent pipelines (parallel jobs)</a:t>
            </a:r>
            <a:endParaRPr lang="en-CA"/>
          </a:p>
        </p:txBody>
      </p:sp>
    </p:spTree>
    <p:extLst>
      <p:ext uri="{BB962C8B-B14F-4D97-AF65-F5344CB8AC3E}">
        <p14:creationId xmlns:p14="http://schemas.microsoft.com/office/powerpoint/2010/main" val="428530501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AFB6B245-79AC-487D-83F5-C90F01C425FB}"/>
              </a:ext>
            </a:extLst>
          </p:cNvPr>
          <p:cNvSpPr>
            <a:spLocks noGrp="1"/>
          </p:cNvSpPr>
          <p:nvPr>
            <p:ph sz="half" idx="1"/>
          </p:nvPr>
        </p:nvSpPr>
        <p:spPr>
          <a:xfrm>
            <a:off x="690563" y="2344071"/>
            <a:ext cx="2330223" cy="3599528"/>
          </a:xfrm>
        </p:spPr>
        <p:txBody>
          <a:bodyPr/>
          <a:lstStyle/>
          <a:p>
            <a:r>
              <a:rPr lang="en-US"/>
              <a:t>Microsoft-hosted vs self-hosted parallel jobs</a:t>
            </a:r>
          </a:p>
        </p:txBody>
      </p:sp>
      <p:sp>
        <p:nvSpPr>
          <p:cNvPr id="3" name="Title 2">
            <a:extLst>
              <a:ext uri="{FF2B5EF4-FFF2-40B4-BE49-F238E27FC236}">
                <a16:creationId xmlns:a16="http://schemas.microsoft.com/office/drawing/2014/main" id="{2927FBC5-0629-4448-BF75-4FBC2779997B}"/>
              </a:ext>
            </a:extLst>
          </p:cNvPr>
          <p:cNvSpPr>
            <a:spLocks noGrp="1"/>
          </p:cNvSpPr>
          <p:nvPr>
            <p:ph type="title"/>
          </p:nvPr>
        </p:nvSpPr>
        <p:spPr>
          <a:xfrm>
            <a:off x="690563" y="390719"/>
            <a:ext cx="2330223" cy="1781175"/>
          </a:xfrm>
        </p:spPr>
        <p:txBody>
          <a:bodyPr anchor="t">
            <a:normAutofit/>
          </a:bodyPr>
          <a:lstStyle/>
          <a:p>
            <a:r>
              <a:rPr lang="en-US" sz="2300"/>
              <a:t>Azure Pipelines </a:t>
            </a:r>
            <a:br>
              <a:rPr lang="en-US" sz="2300"/>
            </a:br>
            <a:r>
              <a:rPr lang="en-US" sz="2300"/>
              <a:t>Parallel jobs</a:t>
            </a:r>
            <a:endParaRPr lang="en-CA" sz="2300"/>
          </a:p>
        </p:txBody>
      </p:sp>
      <p:graphicFrame>
        <p:nvGraphicFramePr>
          <p:cNvPr id="12" name="Content Placeholder 1">
            <a:extLst>
              <a:ext uri="{FF2B5EF4-FFF2-40B4-BE49-F238E27FC236}">
                <a16:creationId xmlns:a16="http://schemas.microsoft.com/office/drawing/2014/main" id="{D1BC06BF-FE12-4EDB-B40C-4CA9BDDA7E7E}"/>
              </a:ext>
            </a:extLst>
          </p:cNvPr>
          <p:cNvGraphicFramePr>
            <a:graphicFrameLocks noGrp="1"/>
          </p:cNvGraphicFramePr>
          <p:nvPr>
            <p:ph sz="half" idx="2"/>
            <p:extLst>
              <p:ext uri="{D42A27DB-BD31-4B8C-83A1-F6EECF244321}">
                <p14:modId xmlns:p14="http://schemas.microsoft.com/office/powerpoint/2010/main" val="2622911155"/>
              </p:ext>
            </p:extLst>
          </p:nvPr>
        </p:nvGraphicFramePr>
        <p:xfrm>
          <a:off x="4355843" y="390719"/>
          <a:ext cx="7236090" cy="55528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110042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B27C45-3422-480B-897F-FF1B22C58152}"/>
              </a:ext>
            </a:extLst>
          </p:cNvPr>
          <p:cNvPicPr>
            <a:picLocks noChangeAspect="1"/>
          </p:cNvPicPr>
          <p:nvPr/>
        </p:nvPicPr>
        <p:blipFill>
          <a:blip r:embed="rId3"/>
          <a:stretch>
            <a:fillRect/>
          </a:stretch>
        </p:blipFill>
        <p:spPr>
          <a:xfrm>
            <a:off x="99549" y="1167673"/>
            <a:ext cx="7952824" cy="4095703"/>
          </a:xfrm>
          <a:prstGeom prst="rect">
            <a:avLst/>
          </a:prstGeom>
          <a:noFill/>
        </p:spPr>
      </p:pic>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a:xfrm>
            <a:off x="690562" y="390719"/>
            <a:ext cx="6323423" cy="1080000"/>
          </a:xfrm>
        </p:spPr>
        <p:txBody>
          <a:bodyPr anchor="t">
            <a:normAutofit/>
          </a:bodyPr>
          <a:lstStyle/>
          <a:p>
            <a:r>
              <a:rPr lang="en-US"/>
              <a:t>Azure Pipelines Demo</a:t>
            </a:r>
            <a:endParaRPr lang="en-CA"/>
          </a:p>
        </p:txBody>
      </p:sp>
      <p:sp>
        <p:nvSpPr>
          <p:cNvPr id="2" name="Content Placeholder 1">
            <a:extLst>
              <a:ext uri="{FF2B5EF4-FFF2-40B4-BE49-F238E27FC236}">
                <a16:creationId xmlns:a16="http://schemas.microsoft.com/office/drawing/2014/main" id="{6B05BCE3-71B0-4958-BB19-15157810B0B4}"/>
              </a:ext>
            </a:extLst>
          </p:cNvPr>
          <p:cNvSpPr>
            <a:spLocks noGrp="1"/>
          </p:cNvSpPr>
          <p:nvPr>
            <p:ph sz="half" idx="2"/>
          </p:nvPr>
        </p:nvSpPr>
        <p:spPr>
          <a:xfrm>
            <a:off x="8729662" y="390719"/>
            <a:ext cx="2862269" cy="5552881"/>
          </a:xfrm>
        </p:spPr>
        <p:txBody>
          <a:bodyPr>
            <a:normAutofit/>
          </a:bodyPr>
          <a:lstStyle/>
          <a:p>
            <a:r>
              <a:rPr lang="en-US"/>
              <a:t>Demo</a:t>
            </a:r>
          </a:p>
          <a:p>
            <a:pPr marL="342900" indent="-342900">
              <a:buFontTx/>
              <a:buChar char="-"/>
            </a:pPr>
            <a:r>
              <a:rPr lang="en-US"/>
              <a:t>Open SmartHotel360 in Visual Studio. </a:t>
            </a:r>
          </a:p>
          <a:p>
            <a:pPr marL="342900" indent="-342900">
              <a:buFontTx/>
              <a:buChar char="-"/>
            </a:pPr>
            <a:r>
              <a:rPr lang="en-US"/>
              <a:t>Open Azure Pipeline App-SmartHotel360.PublicWeb-CI</a:t>
            </a:r>
          </a:p>
          <a:p>
            <a:pPr marL="1028700" lvl="1" indent="-342900">
              <a:buFontTx/>
              <a:buChar char="-"/>
            </a:pPr>
            <a:r>
              <a:rPr lang="en-US" sz="2000"/>
              <a:t>See Build pipeline --&gt; Agent pool</a:t>
            </a:r>
          </a:p>
          <a:p>
            <a:pPr marL="1028700" lvl="1" indent="-342900">
              <a:buFontTx/>
              <a:buChar char="-"/>
            </a:pPr>
            <a:r>
              <a:rPr lang="en-US" sz="2000"/>
              <a:t>Tasks</a:t>
            </a:r>
          </a:p>
          <a:p>
            <a:pPr marL="1028700" lvl="1" indent="-342900">
              <a:buFontTx/>
              <a:buChar char="-"/>
            </a:pPr>
            <a:r>
              <a:rPr lang="en-US" sz="2000"/>
              <a:t>Triggers</a:t>
            </a:r>
          </a:p>
          <a:p>
            <a:pPr marL="342900" indent="-342900">
              <a:buFontTx/>
              <a:buChar char="-"/>
            </a:pPr>
            <a:endParaRPr lang="en-CA"/>
          </a:p>
        </p:txBody>
      </p:sp>
    </p:spTree>
    <p:extLst>
      <p:ext uri="{BB962C8B-B14F-4D97-AF65-F5344CB8AC3E}">
        <p14:creationId xmlns:p14="http://schemas.microsoft.com/office/powerpoint/2010/main" val="94613811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dirty="0"/>
              <a:t>Hand-Over to Adam</a:t>
            </a:r>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305616"/>
            <a:ext cx="8241398" cy="2677656"/>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dirty="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595959"/>
                </a:solidFill>
                <a:latin typeface="Segoe UI Light" panose="020B0502040204020203" pitchFamily="34" charset="0"/>
                <a:cs typeface="Segoe UI Light" panose="020B0502040204020203" pitchFamily="34" charset="0"/>
              </a:rPr>
              <a:t>We will review the how our teams will start using GitHub Enterprise.</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hat">
            <a:extLst>
              <a:ext uri="{FF2B5EF4-FFF2-40B4-BE49-F238E27FC236}">
                <a16:creationId xmlns:a16="http://schemas.microsoft.com/office/drawing/2014/main" id="{7F0D7782-5997-4CB9-B278-98E542A6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spTree>
    <p:extLst>
      <p:ext uri="{BB962C8B-B14F-4D97-AF65-F5344CB8AC3E}">
        <p14:creationId xmlns:p14="http://schemas.microsoft.com/office/powerpoint/2010/main" val="77724847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B9FE8-E3B5-43E1-AAEE-7D1E0C9ECF52}"/>
              </a:ext>
            </a:extLst>
          </p:cNvPr>
          <p:cNvSpPr>
            <a:spLocks noGrp="1"/>
          </p:cNvSpPr>
          <p:nvPr>
            <p:ph type="title"/>
          </p:nvPr>
        </p:nvSpPr>
        <p:spPr>
          <a:xfrm>
            <a:off x="361790" y="647573"/>
            <a:ext cx="2330223" cy="1781175"/>
          </a:xfrm>
        </p:spPr>
        <p:txBody>
          <a:bodyPr anchor="t">
            <a:normAutofit/>
          </a:bodyPr>
          <a:lstStyle/>
          <a:p>
            <a:r>
              <a:rPr lang="en-US" sz="3100" dirty="0"/>
              <a:t>GitHub Enterprise @ Avanade</a:t>
            </a:r>
            <a:endParaRPr lang="en-CA" sz="3100" dirty="0"/>
          </a:p>
        </p:txBody>
      </p:sp>
      <p:graphicFrame>
        <p:nvGraphicFramePr>
          <p:cNvPr id="10" name="Content Placeholder 1">
            <a:extLst>
              <a:ext uri="{FF2B5EF4-FFF2-40B4-BE49-F238E27FC236}">
                <a16:creationId xmlns:a16="http://schemas.microsoft.com/office/drawing/2014/main" id="{D1CCF2C8-B236-464B-8EC5-B4126D26EBA6}"/>
              </a:ext>
            </a:extLst>
          </p:cNvPr>
          <p:cNvGraphicFramePr>
            <a:graphicFrameLocks noGrp="1"/>
          </p:cNvGraphicFramePr>
          <p:nvPr>
            <p:ph sz="half" idx="2"/>
            <p:extLst>
              <p:ext uri="{D42A27DB-BD31-4B8C-83A1-F6EECF244321}">
                <p14:modId xmlns:p14="http://schemas.microsoft.com/office/powerpoint/2010/main" val="1419551266"/>
              </p:ext>
            </p:extLst>
          </p:nvPr>
        </p:nvGraphicFramePr>
        <p:xfrm>
          <a:off x="4355843" y="390719"/>
          <a:ext cx="7236090" cy="5552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18194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CD9D767E-EB6B-455B-9EAE-387689C75327}"/>
              </a:ext>
            </a:extLst>
          </p:cNvPr>
          <p:cNvSpPr/>
          <p:nvPr/>
        </p:nvSpPr>
        <p:spPr>
          <a:xfrm rot="16200000">
            <a:off x="6247295" y="3139107"/>
            <a:ext cx="2407300" cy="942166"/>
          </a:xfrm>
          <a:prstGeom prst="triangle">
            <a:avLst>
              <a:gd name="adj" fmla="val 4891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8">
            <a:extLst>
              <a:ext uri="{FF2B5EF4-FFF2-40B4-BE49-F238E27FC236}">
                <a16:creationId xmlns:a16="http://schemas.microsoft.com/office/drawing/2014/main" id="{C6E1E735-35EA-4B6D-8A3C-CC4947788F5D}"/>
              </a:ext>
            </a:extLst>
          </p:cNvPr>
          <p:cNvGraphicFramePr>
            <a:graphicFrameLocks noGrp="1"/>
          </p:cNvGraphicFramePr>
          <p:nvPr>
            <p:ph idx="1"/>
            <p:extLst>
              <p:ext uri="{D42A27DB-BD31-4B8C-83A1-F6EECF244321}">
                <p14:modId xmlns:p14="http://schemas.microsoft.com/office/powerpoint/2010/main" val="3956869304"/>
              </p:ext>
            </p:extLst>
          </p:nvPr>
        </p:nvGraphicFramePr>
        <p:xfrm>
          <a:off x="692150" y="1524000"/>
          <a:ext cx="6681239" cy="2595880"/>
        </p:xfrm>
        <a:graphic>
          <a:graphicData uri="http://schemas.openxmlformats.org/drawingml/2006/table">
            <a:tbl>
              <a:tblPr firstRow="1" bandRow="1">
                <a:tableStyleId>{2D5ABB26-0587-4C30-8999-92F81FD0307C}</a:tableStyleId>
              </a:tblPr>
              <a:tblGrid>
                <a:gridCol w="420184">
                  <a:extLst>
                    <a:ext uri="{9D8B030D-6E8A-4147-A177-3AD203B41FA5}">
                      <a16:colId xmlns:a16="http://schemas.microsoft.com/office/drawing/2014/main" val="3124726819"/>
                    </a:ext>
                  </a:extLst>
                </a:gridCol>
                <a:gridCol w="6261055">
                  <a:extLst>
                    <a:ext uri="{9D8B030D-6E8A-4147-A177-3AD203B41FA5}">
                      <a16:colId xmlns:a16="http://schemas.microsoft.com/office/drawing/2014/main" val="2620207926"/>
                    </a:ext>
                  </a:extLst>
                </a:gridCol>
              </a:tblGrid>
              <a:tr h="370840">
                <a:tc gridSpan="2">
                  <a:txBody>
                    <a:bodyPr/>
                    <a:lstStyle/>
                    <a:p>
                      <a:r>
                        <a:rPr lang="en-US" b="1"/>
                        <a:t>Sessions</a:t>
                      </a:r>
                    </a:p>
                  </a:txBody>
                  <a:tcPr marL="167900" marR="167900">
                    <a:solidFill>
                      <a:schemeClr val="bg1"/>
                    </a:solidFill>
                  </a:tcPr>
                </a:tc>
                <a:tc hMerge="1">
                  <a:txBody>
                    <a:bodyPr/>
                    <a:lstStyle/>
                    <a:p>
                      <a:endParaRPr lang="en-US"/>
                    </a:p>
                  </a:txBody>
                  <a:tcPr/>
                </a:tc>
                <a:extLst>
                  <a:ext uri="{0D108BD9-81ED-4DB2-BD59-A6C34878D82A}">
                    <a16:rowId xmlns:a16="http://schemas.microsoft.com/office/drawing/2014/main" val="2684027263"/>
                  </a:ext>
                </a:extLst>
              </a:tr>
              <a:tr h="370840">
                <a:tc>
                  <a:txBody>
                    <a:bodyPr/>
                    <a:lstStyle/>
                    <a:p>
                      <a:r>
                        <a:rPr lang="en-US">
                          <a:solidFill>
                            <a:schemeClr val="tx2"/>
                          </a:solidFill>
                        </a:rPr>
                        <a:t>1</a:t>
                      </a:r>
                    </a:p>
                  </a:txBody>
                  <a:tcPr marL="167900" marR="167900">
                    <a:noFill/>
                  </a:tcPr>
                </a:tc>
                <a:tc>
                  <a:txBody>
                    <a:bodyPr/>
                    <a:lstStyle/>
                    <a:p>
                      <a:r>
                        <a:rPr lang="en-US">
                          <a:latin typeface="Segoe UI Light" panose="020B0502040204020203" pitchFamily="34" charset="0"/>
                          <a:cs typeface="Segoe UI Light" panose="020B0502040204020203" pitchFamily="34" charset="0"/>
                        </a:rPr>
                        <a:t>Pre-work overview </a:t>
                      </a:r>
                    </a:p>
                  </a:txBody>
                  <a:tcPr marL="167900" marR="167900">
                    <a:solidFill>
                      <a:schemeClr val="bg1">
                        <a:lumMod val="95000"/>
                      </a:schemeClr>
                    </a:solidFill>
                  </a:tcPr>
                </a:tc>
                <a:extLst>
                  <a:ext uri="{0D108BD9-81ED-4DB2-BD59-A6C34878D82A}">
                    <a16:rowId xmlns:a16="http://schemas.microsoft.com/office/drawing/2014/main" val="3030370429"/>
                  </a:ext>
                </a:extLst>
              </a:tr>
              <a:tr h="370840">
                <a:tc>
                  <a:txBody>
                    <a:bodyPr/>
                    <a:lstStyle/>
                    <a:p>
                      <a:r>
                        <a:rPr lang="en-US">
                          <a:solidFill>
                            <a:schemeClr val="tx2"/>
                          </a:solidFill>
                        </a:rPr>
                        <a:t>2</a:t>
                      </a:r>
                    </a:p>
                  </a:txBody>
                  <a:tcPr marL="167900" marR="167900">
                    <a:noFill/>
                  </a:tcPr>
                </a:tc>
                <a:tc>
                  <a:txBody>
                    <a:bodyPr/>
                    <a:lstStyle/>
                    <a:p>
                      <a:r>
                        <a:rPr lang="en-CA" sz="1800" b="0">
                          <a:latin typeface="Segoe UI Light" panose="020B0502040204020203" pitchFamily="34" charset="0"/>
                          <a:cs typeface="Segoe UI Light" panose="020B0502040204020203" pitchFamily="34" charset="0"/>
                        </a:rPr>
                        <a:t>Using Azure DevOps Services, Security in DevOps</a:t>
                      </a:r>
                    </a:p>
                  </a:txBody>
                  <a:tcPr marL="167900" marR="167900">
                    <a:solidFill>
                      <a:schemeClr val="bg1">
                        <a:lumMod val="95000"/>
                      </a:schemeClr>
                    </a:solidFill>
                  </a:tcPr>
                </a:tc>
                <a:extLst>
                  <a:ext uri="{0D108BD9-81ED-4DB2-BD59-A6C34878D82A}">
                    <a16:rowId xmlns:a16="http://schemas.microsoft.com/office/drawing/2014/main" val="1207771905"/>
                  </a:ext>
                </a:extLst>
              </a:tr>
              <a:tr h="370840">
                <a:tc>
                  <a:txBody>
                    <a:bodyPr/>
                    <a:lstStyle/>
                    <a:p>
                      <a:r>
                        <a:rPr lang="en-US">
                          <a:solidFill>
                            <a:schemeClr val="tx2"/>
                          </a:solidFill>
                        </a:rPr>
                        <a:t>3</a:t>
                      </a:r>
                    </a:p>
                  </a:txBody>
                  <a:tcPr marL="167900" marR="167900">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latin typeface="Segoe UI Light"/>
                          <a:cs typeface="Segoe UI Light"/>
                        </a:rPr>
                        <a:t>Practices to create </a:t>
                      </a:r>
                      <a:r>
                        <a:rPr lang="en-US" sz="1800" b="1" dirty="0">
                          <a:latin typeface="Segoe UI Light"/>
                          <a:cs typeface="Segoe UI Light"/>
                        </a:rPr>
                        <a:t>fast flow</a:t>
                      </a:r>
                      <a:endParaRPr lang="en-US" sz="1800" b="0" dirty="0">
                        <a:latin typeface="Segoe UI Light"/>
                        <a:cs typeface="Segoe UI Light"/>
                      </a:endParaRPr>
                    </a:p>
                  </a:txBody>
                  <a:tcPr marL="167900" marR="167900">
                    <a:solidFill>
                      <a:schemeClr val="bg1"/>
                    </a:solidFill>
                  </a:tcPr>
                </a:tc>
                <a:extLst>
                  <a:ext uri="{0D108BD9-81ED-4DB2-BD59-A6C34878D82A}">
                    <a16:rowId xmlns:a16="http://schemas.microsoft.com/office/drawing/2014/main" val="687735590"/>
                  </a:ext>
                </a:extLst>
              </a:tr>
              <a:tr h="370840">
                <a:tc>
                  <a:txBody>
                    <a:bodyPr/>
                    <a:lstStyle/>
                    <a:p>
                      <a:r>
                        <a:rPr lang="en-US">
                          <a:solidFill>
                            <a:schemeClr val="tx2"/>
                          </a:solidFill>
                        </a:rPr>
                        <a:t>4</a:t>
                      </a:r>
                    </a:p>
                  </a:txBody>
                  <a:tcPr marL="167900" marR="167900">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latin typeface="Segoe UI Light" panose="020B0502040204020203" pitchFamily="34" charset="0"/>
                          <a:cs typeface="Segoe UI Light" panose="020B0502040204020203" pitchFamily="34" charset="0"/>
                        </a:rPr>
                        <a:t>Practices to create </a:t>
                      </a:r>
                      <a:r>
                        <a:rPr lang="en-US" sz="1800" b="1" dirty="0">
                          <a:latin typeface="Segoe UI Light" panose="020B0502040204020203" pitchFamily="34" charset="0"/>
                          <a:cs typeface="Segoe UI Light" panose="020B0502040204020203" pitchFamily="34" charset="0"/>
                        </a:rPr>
                        <a:t>fast and continuous feedback</a:t>
                      </a:r>
                      <a:endParaRPr lang="en-US" sz="1800" b="0" dirty="0">
                        <a:latin typeface="Segoe UI Light" panose="020B0502040204020203" pitchFamily="34" charset="0"/>
                        <a:cs typeface="Segoe UI Light" panose="020B0502040204020203" pitchFamily="34" charset="0"/>
                      </a:endParaRPr>
                    </a:p>
                  </a:txBody>
                  <a:tcPr marL="167900" marR="167900">
                    <a:solidFill>
                      <a:schemeClr val="bg1">
                        <a:lumMod val="95000"/>
                      </a:schemeClr>
                    </a:solidFill>
                  </a:tcPr>
                </a:tc>
                <a:extLst>
                  <a:ext uri="{0D108BD9-81ED-4DB2-BD59-A6C34878D82A}">
                    <a16:rowId xmlns:a16="http://schemas.microsoft.com/office/drawing/2014/main" val="1109460575"/>
                  </a:ext>
                </a:extLst>
              </a:tr>
              <a:tr h="370840">
                <a:tc>
                  <a:txBody>
                    <a:bodyPr/>
                    <a:lstStyle/>
                    <a:p>
                      <a:r>
                        <a:rPr lang="en-US">
                          <a:solidFill>
                            <a:schemeClr val="tx2"/>
                          </a:solidFill>
                        </a:rPr>
                        <a:t>5</a:t>
                      </a:r>
                    </a:p>
                  </a:txBody>
                  <a:tcPr marL="167900" marR="167900">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latin typeface="Segoe UI Light" panose="020B0502040204020203" pitchFamily="34" charset="0"/>
                          <a:cs typeface="Segoe UI Light" panose="020B0502040204020203" pitchFamily="34" charset="0"/>
                        </a:rPr>
                        <a:t>Practices of </a:t>
                      </a:r>
                      <a:r>
                        <a:rPr lang="en-US" sz="1800" b="1" dirty="0">
                          <a:latin typeface="Segoe UI Light" panose="020B0502040204020203" pitchFamily="34" charset="0"/>
                          <a:cs typeface="Segoe UI Light" panose="020B0502040204020203" pitchFamily="34" charset="0"/>
                        </a:rPr>
                        <a:t>experimentation and continuous learning</a:t>
                      </a:r>
                      <a:endParaRPr lang="en-US" sz="1800" b="0" dirty="0">
                        <a:latin typeface="Segoe UI Light" panose="020B0502040204020203" pitchFamily="34" charset="0"/>
                        <a:cs typeface="Segoe UI Light" panose="020B0502040204020203" pitchFamily="34" charset="0"/>
                      </a:endParaRPr>
                    </a:p>
                  </a:txBody>
                  <a:tcPr marL="167900" marR="167900">
                    <a:solidFill>
                      <a:schemeClr val="bg1">
                        <a:lumMod val="95000"/>
                      </a:schemeClr>
                    </a:solidFill>
                  </a:tcPr>
                </a:tc>
                <a:extLst>
                  <a:ext uri="{0D108BD9-81ED-4DB2-BD59-A6C34878D82A}">
                    <a16:rowId xmlns:a16="http://schemas.microsoft.com/office/drawing/2014/main" val="4171151319"/>
                  </a:ext>
                </a:extLst>
              </a:tr>
              <a:tr h="370840">
                <a:tc>
                  <a:txBody>
                    <a:bodyPr/>
                    <a:lstStyle/>
                    <a:p>
                      <a:r>
                        <a:rPr lang="en-US">
                          <a:solidFill>
                            <a:schemeClr val="tx2"/>
                          </a:solidFill>
                        </a:rPr>
                        <a:t>6</a:t>
                      </a:r>
                    </a:p>
                  </a:txBody>
                  <a:tcPr marL="167900" marR="167900">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latin typeface="Segoe UI Light" panose="020B0502040204020203" pitchFamily="34" charset="0"/>
                          <a:cs typeface="Segoe UI Light" panose="020B0502040204020203" pitchFamily="34" charset="0"/>
                        </a:rPr>
                        <a:t>Azure security and compliance </a:t>
                      </a:r>
                    </a:p>
                  </a:txBody>
                  <a:tcPr marL="167900" marR="167900">
                    <a:solidFill>
                      <a:schemeClr val="bg1">
                        <a:lumMod val="95000"/>
                      </a:schemeClr>
                    </a:solidFill>
                  </a:tcPr>
                </a:tc>
                <a:extLst>
                  <a:ext uri="{0D108BD9-81ED-4DB2-BD59-A6C34878D82A}">
                    <a16:rowId xmlns:a16="http://schemas.microsoft.com/office/drawing/2014/main" val="126829211"/>
                  </a:ext>
                </a:extLst>
              </a:tr>
            </a:tbl>
          </a:graphicData>
        </a:graphic>
      </p:graphicFrame>
      <p:sp>
        <p:nvSpPr>
          <p:cNvPr id="3" name="Title 2">
            <a:extLst>
              <a:ext uri="{FF2B5EF4-FFF2-40B4-BE49-F238E27FC236}">
                <a16:creationId xmlns:a16="http://schemas.microsoft.com/office/drawing/2014/main" id="{CA4D97AA-5121-4320-A9F7-B94D89F4F5A2}"/>
              </a:ext>
            </a:extLst>
          </p:cNvPr>
          <p:cNvSpPr>
            <a:spLocks noGrp="1"/>
          </p:cNvSpPr>
          <p:nvPr>
            <p:ph type="title"/>
          </p:nvPr>
        </p:nvSpPr>
        <p:spPr/>
        <p:txBody>
          <a:bodyPr/>
          <a:lstStyle/>
          <a:p>
            <a:r>
              <a:rPr lang="en-US"/>
              <a:t>Avanade DevOps Practitioner Sessions</a:t>
            </a:r>
          </a:p>
        </p:txBody>
      </p:sp>
      <p:sp>
        <p:nvSpPr>
          <p:cNvPr id="4" name="Slide Number Placeholder 3">
            <a:extLst>
              <a:ext uri="{FF2B5EF4-FFF2-40B4-BE49-F238E27FC236}">
                <a16:creationId xmlns:a16="http://schemas.microsoft.com/office/drawing/2014/main" id="{6F80EB15-3266-440F-8EC1-94C107CDF93D}"/>
              </a:ext>
            </a:extLst>
          </p:cNvPr>
          <p:cNvSpPr>
            <a:spLocks noGrp="1"/>
          </p:cNvSpPr>
          <p:nvPr>
            <p:ph type="sldNum" sz="quarter" idx="10"/>
          </p:nvPr>
        </p:nvSpPr>
        <p:spPr>
          <a:xfrm>
            <a:off x="11153102" y="6217537"/>
            <a:ext cx="438831" cy="365125"/>
          </a:xfrm>
          <a:prstGeom prst="rect">
            <a:avLst/>
          </a:prstGeom>
        </p:spPr>
        <p:txBody>
          <a:bodyPr vert="horz" lIns="91440" tIns="45720" rIns="91440" bIns="45720" rtlCol="0" anchor="ctr"/>
          <a:lstStyle>
            <a:defPPr>
              <a:defRPr lang="en-US"/>
            </a:defPPr>
            <a:lvl1pPr marL="0" algn="r" defTabSz="914400" rtl="0" eaLnBrk="1" latinLnBrk="0" hangingPunct="1">
              <a:defRPr sz="700" kern="1200">
                <a:solidFill>
                  <a:schemeClr val="bg1"/>
                </a:solidFill>
                <a:latin typeface="Segoe UI Semibold" panose="020B0702040204020203" pitchFamily="34" charset="0"/>
                <a:ea typeface="+mn-ea"/>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E23A24-5E29-4F5A-B780-9568AE9A51DD}" type="slidenum">
              <a:rPr lang="en-US" smtClean="0"/>
              <a:pPr/>
              <a:t>3</a:t>
            </a:fld>
            <a:endParaRPr lang="en-US"/>
          </a:p>
        </p:txBody>
      </p:sp>
      <p:sp>
        <p:nvSpPr>
          <p:cNvPr id="5" name="Content Placeholder 4">
            <a:extLst>
              <a:ext uri="{FF2B5EF4-FFF2-40B4-BE49-F238E27FC236}">
                <a16:creationId xmlns:a16="http://schemas.microsoft.com/office/drawing/2014/main" id="{009CDD97-A1D5-44D0-99F3-E5F8557B8C87}"/>
              </a:ext>
            </a:extLst>
          </p:cNvPr>
          <p:cNvSpPr>
            <a:spLocks noGrp="1"/>
          </p:cNvSpPr>
          <p:nvPr>
            <p:ph sz="half" idx="4294967295"/>
          </p:nvPr>
        </p:nvSpPr>
        <p:spPr>
          <a:xfrm>
            <a:off x="7922028" y="2406540"/>
            <a:ext cx="4269971" cy="2407300"/>
          </a:xfrm>
          <a:solidFill>
            <a:schemeClr val="bg1">
              <a:lumMod val="95000"/>
            </a:schemeClr>
          </a:solidFill>
        </p:spPr>
        <p:txBody>
          <a:bodyPr anchor="ctr"/>
          <a:lstStyle/>
          <a:p>
            <a:r>
              <a:rPr lang="en-US" sz="1800" b="1">
                <a:latin typeface="+mn-lt"/>
                <a:ea typeface="+mn-ea"/>
                <a:cs typeface="+mn-cs"/>
              </a:rPr>
              <a:t>Session Agenda</a:t>
            </a:r>
          </a:p>
          <a:p>
            <a:pPr lvl="0"/>
            <a:r>
              <a:rPr lang="en-US"/>
              <a:t>Azure Pipelines, Azure Releases, IaC, GitHub</a:t>
            </a:r>
          </a:p>
        </p:txBody>
      </p:sp>
    </p:spTree>
    <p:extLst>
      <p:ext uri="{BB962C8B-B14F-4D97-AF65-F5344CB8AC3E}">
        <p14:creationId xmlns:p14="http://schemas.microsoft.com/office/powerpoint/2010/main" val="8833432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5A289F-834C-4F77-B249-1A359CD5C383}"/>
              </a:ext>
            </a:extLst>
          </p:cNvPr>
          <p:cNvSpPr>
            <a:spLocks noGrp="1"/>
          </p:cNvSpPr>
          <p:nvPr>
            <p:ph sz="half" idx="1"/>
          </p:nvPr>
        </p:nvSpPr>
        <p:spPr>
          <a:xfrm>
            <a:off x="691375" y="1524000"/>
            <a:ext cx="5369545" cy="4351338"/>
          </a:xfrm>
        </p:spPr>
        <p:txBody>
          <a:bodyPr>
            <a:normAutofit/>
          </a:bodyPr>
          <a:lstStyle/>
          <a:p>
            <a:r>
              <a:rPr lang="en-US" sz="1600"/>
              <a:t>Azure DevOps Project Settings </a:t>
            </a:r>
            <a:r>
              <a:rPr lang="en-US" sz="1600">
                <a:sym typeface="Wingdings" panose="05000000000000000000" pitchFamily="2" charset="2"/>
              </a:rPr>
              <a:t> GitHub connections </a:t>
            </a:r>
            <a:endParaRPr lang="en-CA" sz="1600"/>
          </a:p>
        </p:txBody>
      </p:sp>
      <p:sp>
        <p:nvSpPr>
          <p:cNvPr id="3" name="Title 2">
            <a:extLst>
              <a:ext uri="{FF2B5EF4-FFF2-40B4-BE49-F238E27FC236}">
                <a16:creationId xmlns:a16="http://schemas.microsoft.com/office/drawing/2014/main" id="{53D3297B-1938-4EA7-8B6E-E5CF92F735CB}"/>
              </a:ext>
            </a:extLst>
          </p:cNvPr>
          <p:cNvSpPr>
            <a:spLocks noGrp="1"/>
          </p:cNvSpPr>
          <p:nvPr>
            <p:ph type="title"/>
          </p:nvPr>
        </p:nvSpPr>
        <p:spPr>
          <a:xfrm>
            <a:off x="691375" y="390719"/>
            <a:ext cx="10783229" cy="998344"/>
          </a:xfrm>
        </p:spPr>
        <p:txBody>
          <a:bodyPr anchor="t">
            <a:normAutofit/>
          </a:bodyPr>
          <a:lstStyle/>
          <a:p>
            <a:r>
              <a:rPr lang="en-US"/>
              <a:t>Azure Pipelines - Getting code from GitHub Repo</a:t>
            </a:r>
            <a:endParaRPr lang="en-CA"/>
          </a:p>
        </p:txBody>
      </p:sp>
      <p:pic>
        <p:nvPicPr>
          <p:cNvPr id="7" name="Picture 6">
            <a:extLst>
              <a:ext uri="{FF2B5EF4-FFF2-40B4-BE49-F238E27FC236}">
                <a16:creationId xmlns:a16="http://schemas.microsoft.com/office/drawing/2014/main" id="{64D4FDC5-DD47-4E19-AF0F-E08C1D9BE2DF}"/>
              </a:ext>
            </a:extLst>
          </p:cNvPr>
          <p:cNvPicPr>
            <a:picLocks noChangeAspect="1"/>
          </p:cNvPicPr>
          <p:nvPr/>
        </p:nvPicPr>
        <p:blipFill>
          <a:blip r:embed="rId3"/>
          <a:stretch>
            <a:fillRect/>
          </a:stretch>
        </p:blipFill>
        <p:spPr>
          <a:xfrm>
            <a:off x="691375" y="1882353"/>
            <a:ext cx="8402052" cy="4127922"/>
          </a:xfrm>
          <a:prstGeom prst="rect">
            <a:avLst/>
          </a:prstGeom>
        </p:spPr>
      </p:pic>
    </p:spTree>
    <p:extLst>
      <p:ext uri="{BB962C8B-B14F-4D97-AF65-F5344CB8AC3E}">
        <p14:creationId xmlns:p14="http://schemas.microsoft.com/office/powerpoint/2010/main" val="246028621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5A289F-834C-4F77-B249-1A359CD5C383}"/>
              </a:ext>
            </a:extLst>
          </p:cNvPr>
          <p:cNvSpPr>
            <a:spLocks noGrp="1"/>
          </p:cNvSpPr>
          <p:nvPr>
            <p:ph sz="half" idx="1"/>
          </p:nvPr>
        </p:nvSpPr>
        <p:spPr>
          <a:xfrm>
            <a:off x="691375" y="1524000"/>
            <a:ext cx="5369545" cy="4351338"/>
          </a:xfrm>
        </p:spPr>
        <p:txBody>
          <a:bodyPr>
            <a:normAutofit/>
          </a:bodyPr>
          <a:lstStyle/>
          <a:p>
            <a:r>
              <a:rPr lang="en-US" sz="1600"/>
              <a:t>Azure DevOps Project Settings </a:t>
            </a:r>
            <a:r>
              <a:rPr lang="en-US" sz="1600">
                <a:sym typeface="Wingdings" panose="05000000000000000000" pitchFamily="2" charset="2"/>
              </a:rPr>
              <a:t> GitHub connections </a:t>
            </a:r>
          </a:p>
          <a:p>
            <a:r>
              <a:rPr lang="en-US" sz="1600">
                <a:sym typeface="Wingdings" panose="05000000000000000000" pitchFamily="2" charset="2"/>
              </a:rPr>
              <a:t>Connect your GitHub account</a:t>
            </a:r>
          </a:p>
          <a:p>
            <a:r>
              <a:rPr lang="en-US" sz="1600">
                <a:sym typeface="Wingdings" panose="05000000000000000000" pitchFamily="2" charset="2"/>
              </a:rPr>
              <a:t>Sign in to GitHub</a:t>
            </a:r>
            <a:endParaRPr lang="en-CA" sz="1600"/>
          </a:p>
        </p:txBody>
      </p:sp>
      <p:sp>
        <p:nvSpPr>
          <p:cNvPr id="3" name="Title 2">
            <a:extLst>
              <a:ext uri="{FF2B5EF4-FFF2-40B4-BE49-F238E27FC236}">
                <a16:creationId xmlns:a16="http://schemas.microsoft.com/office/drawing/2014/main" id="{53D3297B-1938-4EA7-8B6E-E5CF92F735CB}"/>
              </a:ext>
            </a:extLst>
          </p:cNvPr>
          <p:cNvSpPr>
            <a:spLocks noGrp="1"/>
          </p:cNvSpPr>
          <p:nvPr>
            <p:ph type="title"/>
          </p:nvPr>
        </p:nvSpPr>
        <p:spPr>
          <a:xfrm>
            <a:off x="691375" y="390719"/>
            <a:ext cx="10783229" cy="998344"/>
          </a:xfrm>
        </p:spPr>
        <p:txBody>
          <a:bodyPr anchor="t">
            <a:normAutofit/>
          </a:bodyPr>
          <a:lstStyle/>
          <a:p>
            <a:r>
              <a:rPr lang="en-US"/>
              <a:t>Azure Pipelines - Getting code from GitHub Repo</a:t>
            </a:r>
            <a:endParaRPr lang="en-CA"/>
          </a:p>
        </p:txBody>
      </p:sp>
      <p:pic>
        <p:nvPicPr>
          <p:cNvPr id="5" name="Picture 4">
            <a:extLst>
              <a:ext uri="{FF2B5EF4-FFF2-40B4-BE49-F238E27FC236}">
                <a16:creationId xmlns:a16="http://schemas.microsoft.com/office/drawing/2014/main" id="{762F30A2-FA43-4940-AA1B-F8924D42006E}"/>
              </a:ext>
            </a:extLst>
          </p:cNvPr>
          <p:cNvPicPr>
            <a:picLocks noChangeAspect="1"/>
          </p:cNvPicPr>
          <p:nvPr/>
        </p:nvPicPr>
        <p:blipFill>
          <a:blip r:embed="rId2"/>
          <a:stretch>
            <a:fillRect/>
          </a:stretch>
        </p:blipFill>
        <p:spPr>
          <a:xfrm>
            <a:off x="4200470" y="1911407"/>
            <a:ext cx="4299359" cy="4351337"/>
          </a:xfrm>
          <a:prstGeom prst="rect">
            <a:avLst/>
          </a:prstGeom>
        </p:spPr>
      </p:pic>
    </p:spTree>
    <p:extLst>
      <p:ext uri="{BB962C8B-B14F-4D97-AF65-F5344CB8AC3E}">
        <p14:creationId xmlns:p14="http://schemas.microsoft.com/office/powerpoint/2010/main" val="191771289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5A289F-834C-4F77-B249-1A359CD5C383}"/>
              </a:ext>
            </a:extLst>
          </p:cNvPr>
          <p:cNvSpPr>
            <a:spLocks noGrp="1"/>
          </p:cNvSpPr>
          <p:nvPr>
            <p:ph sz="half" idx="1"/>
          </p:nvPr>
        </p:nvSpPr>
        <p:spPr>
          <a:xfrm>
            <a:off x="691375" y="1524000"/>
            <a:ext cx="5369545" cy="4351338"/>
          </a:xfrm>
        </p:spPr>
        <p:txBody>
          <a:bodyPr>
            <a:normAutofit/>
          </a:bodyPr>
          <a:lstStyle/>
          <a:p>
            <a:r>
              <a:rPr lang="en-US" sz="1600"/>
              <a:t>Azure DevOps Project Settings </a:t>
            </a:r>
            <a:r>
              <a:rPr lang="en-US" sz="1600">
                <a:sym typeface="Wingdings" panose="05000000000000000000" pitchFamily="2" charset="2"/>
              </a:rPr>
              <a:t> GitHub connections </a:t>
            </a:r>
          </a:p>
          <a:p>
            <a:r>
              <a:rPr lang="en-US" sz="1600">
                <a:sym typeface="Wingdings" panose="05000000000000000000" pitchFamily="2" charset="2"/>
              </a:rPr>
              <a:t>Connect your GitHub account</a:t>
            </a:r>
          </a:p>
          <a:p>
            <a:r>
              <a:rPr lang="en-US" sz="1600">
                <a:sym typeface="Wingdings" panose="05000000000000000000" pitchFamily="2" charset="2"/>
              </a:rPr>
              <a:t>Sign in to GitHub</a:t>
            </a:r>
          </a:p>
          <a:p>
            <a:r>
              <a:rPr lang="en-US" sz="1600">
                <a:sym typeface="Wingdings" panose="05000000000000000000" pitchFamily="2" charset="2"/>
              </a:rPr>
              <a:t>Single sign-on to your organization. </a:t>
            </a:r>
          </a:p>
          <a:p>
            <a:pPr marL="285750" indent="-285750">
              <a:buFontTx/>
              <a:buChar char="-"/>
            </a:pPr>
            <a:r>
              <a:rPr lang="en-US" sz="1600">
                <a:sym typeface="Wingdings" panose="05000000000000000000" pitchFamily="2" charset="2"/>
              </a:rPr>
              <a:t>Click Authorize (your account needs to be enabled for GitHub Enterprise prior to this step)</a:t>
            </a:r>
          </a:p>
          <a:p>
            <a:pPr marL="285750" indent="-285750">
              <a:buFontTx/>
              <a:buChar char="-"/>
            </a:pPr>
            <a:endParaRPr lang="en-CA" sz="1600"/>
          </a:p>
        </p:txBody>
      </p:sp>
      <p:sp>
        <p:nvSpPr>
          <p:cNvPr id="3" name="Title 2">
            <a:extLst>
              <a:ext uri="{FF2B5EF4-FFF2-40B4-BE49-F238E27FC236}">
                <a16:creationId xmlns:a16="http://schemas.microsoft.com/office/drawing/2014/main" id="{53D3297B-1938-4EA7-8B6E-E5CF92F735CB}"/>
              </a:ext>
            </a:extLst>
          </p:cNvPr>
          <p:cNvSpPr>
            <a:spLocks noGrp="1"/>
          </p:cNvSpPr>
          <p:nvPr>
            <p:ph type="title"/>
          </p:nvPr>
        </p:nvSpPr>
        <p:spPr>
          <a:xfrm>
            <a:off x="691375" y="390719"/>
            <a:ext cx="10783229" cy="998344"/>
          </a:xfrm>
        </p:spPr>
        <p:txBody>
          <a:bodyPr anchor="t">
            <a:normAutofit/>
          </a:bodyPr>
          <a:lstStyle/>
          <a:p>
            <a:r>
              <a:rPr lang="en-US"/>
              <a:t>Azure Pipelines - Getting code from GitHub Repo</a:t>
            </a:r>
            <a:endParaRPr lang="en-CA"/>
          </a:p>
        </p:txBody>
      </p:sp>
      <p:pic>
        <p:nvPicPr>
          <p:cNvPr id="6" name="Picture 5">
            <a:extLst>
              <a:ext uri="{FF2B5EF4-FFF2-40B4-BE49-F238E27FC236}">
                <a16:creationId xmlns:a16="http://schemas.microsoft.com/office/drawing/2014/main" id="{E03E4843-FA3F-4C14-B19B-06453C3380FE}"/>
              </a:ext>
            </a:extLst>
          </p:cNvPr>
          <p:cNvPicPr>
            <a:picLocks noChangeAspect="1"/>
          </p:cNvPicPr>
          <p:nvPr/>
        </p:nvPicPr>
        <p:blipFill>
          <a:blip r:embed="rId2"/>
          <a:stretch>
            <a:fillRect/>
          </a:stretch>
        </p:blipFill>
        <p:spPr>
          <a:xfrm>
            <a:off x="5872103" y="1848853"/>
            <a:ext cx="5910550" cy="4529504"/>
          </a:xfrm>
          <a:prstGeom prst="rect">
            <a:avLst/>
          </a:prstGeom>
        </p:spPr>
      </p:pic>
    </p:spTree>
    <p:extLst>
      <p:ext uri="{BB962C8B-B14F-4D97-AF65-F5344CB8AC3E}">
        <p14:creationId xmlns:p14="http://schemas.microsoft.com/office/powerpoint/2010/main" val="279443544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5A289F-834C-4F77-B249-1A359CD5C383}"/>
              </a:ext>
            </a:extLst>
          </p:cNvPr>
          <p:cNvSpPr>
            <a:spLocks noGrp="1"/>
          </p:cNvSpPr>
          <p:nvPr>
            <p:ph sz="half" idx="1"/>
          </p:nvPr>
        </p:nvSpPr>
        <p:spPr>
          <a:xfrm>
            <a:off x="691375" y="1524000"/>
            <a:ext cx="5369545" cy="4351338"/>
          </a:xfrm>
        </p:spPr>
        <p:txBody>
          <a:bodyPr>
            <a:normAutofit/>
          </a:bodyPr>
          <a:lstStyle/>
          <a:p>
            <a:r>
              <a:rPr lang="en-US" sz="1600"/>
              <a:t>Azure DevOps Project Settings </a:t>
            </a:r>
            <a:r>
              <a:rPr lang="en-US" sz="1600">
                <a:sym typeface="Wingdings" panose="05000000000000000000" pitchFamily="2" charset="2"/>
              </a:rPr>
              <a:t> GitHub connections </a:t>
            </a:r>
          </a:p>
          <a:p>
            <a:r>
              <a:rPr lang="en-US" sz="1600">
                <a:sym typeface="Wingdings" panose="05000000000000000000" pitchFamily="2" charset="2"/>
              </a:rPr>
              <a:t>Connect your GitHub account</a:t>
            </a:r>
          </a:p>
          <a:p>
            <a:r>
              <a:rPr lang="en-US" sz="1600">
                <a:sym typeface="Wingdings" panose="05000000000000000000" pitchFamily="2" charset="2"/>
              </a:rPr>
              <a:t>Sign in to GitHub</a:t>
            </a:r>
          </a:p>
          <a:p>
            <a:r>
              <a:rPr lang="en-US" sz="1600">
                <a:sym typeface="Wingdings" panose="05000000000000000000" pitchFamily="2" charset="2"/>
              </a:rPr>
              <a:t>Single sign-on to your organization. </a:t>
            </a:r>
          </a:p>
          <a:p>
            <a:pPr marL="285750" indent="-285750">
              <a:buFontTx/>
              <a:buChar char="-"/>
            </a:pPr>
            <a:r>
              <a:rPr lang="en-US" sz="1600">
                <a:sym typeface="Wingdings" panose="05000000000000000000" pitchFamily="2" charset="2"/>
              </a:rPr>
              <a:t>Click Authorize (your account needs to be enabled for GitHub Enterprise prior to this step)</a:t>
            </a:r>
          </a:p>
          <a:p>
            <a:r>
              <a:rPr lang="en-CA" sz="1600"/>
              <a:t>Select GitHub Organization</a:t>
            </a:r>
          </a:p>
        </p:txBody>
      </p:sp>
      <p:sp>
        <p:nvSpPr>
          <p:cNvPr id="3" name="Title 2">
            <a:extLst>
              <a:ext uri="{FF2B5EF4-FFF2-40B4-BE49-F238E27FC236}">
                <a16:creationId xmlns:a16="http://schemas.microsoft.com/office/drawing/2014/main" id="{53D3297B-1938-4EA7-8B6E-E5CF92F735CB}"/>
              </a:ext>
            </a:extLst>
          </p:cNvPr>
          <p:cNvSpPr>
            <a:spLocks noGrp="1"/>
          </p:cNvSpPr>
          <p:nvPr>
            <p:ph type="title"/>
          </p:nvPr>
        </p:nvSpPr>
        <p:spPr>
          <a:xfrm>
            <a:off x="691375" y="390719"/>
            <a:ext cx="10783229" cy="998344"/>
          </a:xfrm>
        </p:spPr>
        <p:txBody>
          <a:bodyPr anchor="t">
            <a:normAutofit/>
          </a:bodyPr>
          <a:lstStyle/>
          <a:p>
            <a:r>
              <a:rPr lang="en-US"/>
              <a:t>Azure Pipelines - Getting code from GitHub Repo</a:t>
            </a:r>
            <a:endParaRPr lang="en-CA"/>
          </a:p>
        </p:txBody>
      </p:sp>
      <p:pic>
        <p:nvPicPr>
          <p:cNvPr id="5" name="Picture 4">
            <a:extLst>
              <a:ext uri="{FF2B5EF4-FFF2-40B4-BE49-F238E27FC236}">
                <a16:creationId xmlns:a16="http://schemas.microsoft.com/office/drawing/2014/main" id="{A5E4F905-0046-4E0A-A640-E2456CEEE41D}"/>
              </a:ext>
            </a:extLst>
          </p:cNvPr>
          <p:cNvPicPr>
            <a:picLocks noChangeAspect="1"/>
          </p:cNvPicPr>
          <p:nvPr/>
        </p:nvPicPr>
        <p:blipFill>
          <a:blip r:embed="rId2"/>
          <a:stretch>
            <a:fillRect/>
          </a:stretch>
        </p:blipFill>
        <p:spPr>
          <a:xfrm>
            <a:off x="5079427" y="3543341"/>
            <a:ext cx="5811061" cy="3019846"/>
          </a:xfrm>
          <a:prstGeom prst="rect">
            <a:avLst/>
          </a:prstGeom>
        </p:spPr>
      </p:pic>
    </p:spTree>
    <p:extLst>
      <p:ext uri="{BB962C8B-B14F-4D97-AF65-F5344CB8AC3E}">
        <p14:creationId xmlns:p14="http://schemas.microsoft.com/office/powerpoint/2010/main" val="135879026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5A289F-834C-4F77-B249-1A359CD5C383}"/>
              </a:ext>
            </a:extLst>
          </p:cNvPr>
          <p:cNvSpPr>
            <a:spLocks noGrp="1"/>
          </p:cNvSpPr>
          <p:nvPr>
            <p:ph sz="half" idx="1"/>
          </p:nvPr>
        </p:nvSpPr>
        <p:spPr>
          <a:xfrm>
            <a:off x="691375" y="1524000"/>
            <a:ext cx="5369545" cy="4351338"/>
          </a:xfrm>
        </p:spPr>
        <p:txBody>
          <a:bodyPr>
            <a:normAutofit/>
          </a:bodyPr>
          <a:lstStyle/>
          <a:p>
            <a:r>
              <a:rPr lang="en-US" sz="1600"/>
              <a:t>Azure DevOps Project Settings </a:t>
            </a:r>
            <a:r>
              <a:rPr lang="en-US" sz="1600">
                <a:sym typeface="Wingdings" panose="05000000000000000000" pitchFamily="2" charset="2"/>
              </a:rPr>
              <a:t> GitHub connections </a:t>
            </a:r>
          </a:p>
          <a:p>
            <a:r>
              <a:rPr lang="en-US" sz="1600">
                <a:sym typeface="Wingdings" panose="05000000000000000000" pitchFamily="2" charset="2"/>
              </a:rPr>
              <a:t>Connect your GitHub account</a:t>
            </a:r>
          </a:p>
          <a:p>
            <a:r>
              <a:rPr lang="en-US" sz="1600">
                <a:sym typeface="Wingdings" panose="05000000000000000000" pitchFamily="2" charset="2"/>
              </a:rPr>
              <a:t>Sign in to GitHub</a:t>
            </a:r>
          </a:p>
          <a:p>
            <a:r>
              <a:rPr lang="en-US" sz="1600">
                <a:sym typeface="Wingdings" panose="05000000000000000000" pitchFamily="2" charset="2"/>
              </a:rPr>
              <a:t>Single sign-on to your organization. </a:t>
            </a:r>
          </a:p>
          <a:p>
            <a:pPr marL="285750" indent="-285750">
              <a:buFontTx/>
              <a:buChar char="-"/>
            </a:pPr>
            <a:r>
              <a:rPr lang="en-US" sz="1600">
                <a:sym typeface="Wingdings" panose="05000000000000000000" pitchFamily="2" charset="2"/>
              </a:rPr>
              <a:t>Click Authorize (your account needs to be enabled for GitHub Enterprise prior to this step)</a:t>
            </a:r>
          </a:p>
          <a:p>
            <a:r>
              <a:rPr lang="en-CA" sz="1600"/>
              <a:t>Select GitHub Organization</a:t>
            </a:r>
          </a:p>
          <a:p>
            <a:r>
              <a:rPr lang="en-CA" sz="1600"/>
              <a:t>Add GitHub repositories, Save</a:t>
            </a:r>
          </a:p>
          <a:p>
            <a:pPr marL="285750" indent="-285750">
              <a:buFontTx/>
              <a:buChar char="-"/>
            </a:pPr>
            <a:endParaRPr lang="en-CA" sz="1600"/>
          </a:p>
        </p:txBody>
      </p:sp>
      <p:sp>
        <p:nvSpPr>
          <p:cNvPr id="3" name="Title 2">
            <a:extLst>
              <a:ext uri="{FF2B5EF4-FFF2-40B4-BE49-F238E27FC236}">
                <a16:creationId xmlns:a16="http://schemas.microsoft.com/office/drawing/2014/main" id="{53D3297B-1938-4EA7-8B6E-E5CF92F735CB}"/>
              </a:ext>
            </a:extLst>
          </p:cNvPr>
          <p:cNvSpPr>
            <a:spLocks noGrp="1"/>
          </p:cNvSpPr>
          <p:nvPr>
            <p:ph type="title"/>
          </p:nvPr>
        </p:nvSpPr>
        <p:spPr>
          <a:xfrm>
            <a:off x="691375" y="390719"/>
            <a:ext cx="10783229" cy="998344"/>
          </a:xfrm>
        </p:spPr>
        <p:txBody>
          <a:bodyPr anchor="t">
            <a:normAutofit/>
          </a:bodyPr>
          <a:lstStyle/>
          <a:p>
            <a:r>
              <a:rPr lang="en-US"/>
              <a:t>Azure Pipelines - Getting code from GitHub Repo</a:t>
            </a:r>
            <a:endParaRPr lang="en-CA"/>
          </a:p>
        </p:txBody>
      </p:sp>
      <p:pic>
        <p:nvPicPr>
          <p:cNvPr id="8" name="Picture 7">
            <a:extLst>
              <a:ext uri="{FF2B5EF4-FFF2-40B4-BE49-F238E27FC236}">
                <a16:creationId xmlns:a16="http://schemas.microsoft.com/office/drawing/2014/main" id="{B5DB8781-4258-4739-9218-0F93BBC86E36}"/>
              </a:ext>
            </a:extLst>
          </p:cNvPr>
          <p:cNvPicPr>
            <a:picLocks noChangeAspect="1"/>
          </p:cNvPicPr>
          <p:nvPr/>
        </p:nvPicPr>
        <p:blipFill>
          <a:blip r:embed="rId2"/>
          <a:stretch>
            <a:fillRect/>
          </a:stretch>
        </p:blipFill>
        <p:spPr>
          <a:xfrm>
            <a:off x="6060920" y="1524000"/>
            <a:ext cx="5953956" cy="3715268"/>
          </a:xfrm>
          <a:prstGeom prst="rect">
            <a:avLst/>
          </a:prstGeom>
        </p:spPr>
      </p:pic>
    </p:spTree>
    <p:extLst>
      <p:ext uri="{BB962C8B-B14F-4D97-AF65-F5344CB8AC3E}">
        <p14:creationId xmlns:p14="http://schemas.microsoft.com/office/powerpoint/2010/main" val="325083749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5A289F-834C-4F77-B249-1A359CD5C383}"/>
              </a:ext>
            </a:extLst>
          </p:cNvPr>
          <p:cNvSpPr>
            <a:spLocks noGrp="1"/>
          </p:cNvSpPr>
          <p:nvPr>
            <p:ph sz="half" idx="1"/>
          </p:nvPr>
        </p:nvSpPr>
        <p:spPr>
          <a:xfrm>
            <a:off x="691375" y="1524000"/>
            <a:ext cx="5369545" cy="4351338"/>
          </a:xfrm>
        </p:spPr>
        <p:txBody>
          <a:bodyPr>
            <a:normAutofit/>
          </a:bodyPr>
          <a:lstStyle/>
          <a:p>
            <a:r>
              <a:rPr lang="en-US" sz="1600"/>
              <a:t>Azure DevOps Project Settings </a:t>
            </a:r>
            <a:r>
              <a:rPr lang="en-US" sz="1600">
                <a:sym typeface="Wingdings" panose="05000000000000000000" pitchFamily="2" charset="2"/>
              </a:rPr>
              <a:t> GitHub connections </a:t>
            </a:r>
          </a:p>
          <a:p>
            <a:r>
              <a:rPr lang="en-US" sz="1600">
                <a:sym typeface="Wingdings" panose="05000000000000000000" pitchFamily="2" charset="2"/>
              </a:rPr>
              <a:t>Connect your GitHub account</a:t>
            </a:r>
          </a:p>
          <a:p>
            <a:r>
              <a:rPr lang="en-US" sz="1600">
                <a:sym typeface="Wingdings" panose="05000000000000000000" pitchFamily="2" charset="2"/>
              </a:rPr>
              <a:t>Sign in to GitHub</a:t>
            </a:r>
          </a:p>
          <a:p>
            <a:r>
              <a:rPr lang="en-US" sz="1600">
                <a:sym typeface="Wingdings" panose="05000000000000000000" pitchFamily="2" charset="2"/>
              </a:rPr>
              <a:t>Single sign-on to your organization. </a:t>
            </a:r>
          </a:p>
          <a:p>
            <a:pPr marL="285750" indent="-285750">
              <a:buFontTx/>
              <a:buChar char="-"/>
            </a:pPr>
            <a:r>
              <a:rPr lang="en-US" sz="1600">
                <a:sym typeface="Wingdings" panose="05000000000000000000" pitchFamily="2" charset="2"/>
              </a:rPr>
              <a:t>Click Authorize (your account needs to be enabled for GitHub Enterprise prior to this step)</a:t>
            </a:r>
          </a:p>
          <a:p>
            <a:r>
              <a:rPr lang="en-CA" sz="1600"/>
              <a:t>Select GitHub Organization</a:t>
            </a:r>
          </a:p>
          <a:p>
            <a:r>
              <a:rPr lang="en-CA" sz="1600"/>
              <a:t>Add GitHub repositories, Save</a:t>
            </a:r>
          </a:p>
          <a:p>
            <a:r>
              <a:rPr lang="en-CA" sz="1600"/>
              <a:t>Approve, Install &amp; Authorize</a:t>
            </a:r>
          </a:p>
          <a:p>
            <a:pPr marL="285750" indent="-285750">
              <a:buFontTx/>
              <a:buChar char="-"/>
            </a:pPr>
            <a:endParaRPr lang="en-CA" sz="1600"/>
          </a:p>
        </p:txBody>
      </p:sp>
      <p:sp>
        <p:nvSpPr>
          <p:cNvPr id="3" name="Title 2">
            <a:extLst>
              <a:ext uri="{FF2B5EF4-FFF2-40B4-BE49-F238E27FC236}">
                <a16:creationId xmlns:a16="http://schemas.microsoft.com/office/drawing/2014/main" id="{53D3297B-1938-4EA7-8B6E-E5CF92F735CB}"/>
              </a:ext>
            </a:extLst>
          </p:cNvPr>
          <p:cNvSpPr>
            <a:spLocks noGrp="1"/>
          </p:cNvSpPr>
          <p:nvPr>
            <p:ph type="title"/>
          </p:nvPr>
        </p:nvSpPr>
        <p:spPr>
          <a:xfrm>
            <a:off x="691375" y="390719"/>
            <a:ext cx="10783229" cy="998344"/>
          </a:xfrm>
        </p:spPr>
        <p:txBody>
          <a:bodyPr anchor="t">
            <a:normAutofit/>
          </a:bodyPr>
          <a:lstStyle/>
          <a:p>
            <a:r>
              <a:rPr lang="en-US"/>
              <a:t>Azure Pipelines - Getting code from GitHub Repo</a:t>
            </a:r>
            <a:endParaRPr lang="en-CA"/>
          </a:p>
        </p:txBody>
      </p:sp>
      <p:pic>
        <p:nvPicPr>
          <p:cNvPr id="8" name="Picture 7">
            <a:extLst>
              <a:ext uri="{FF2B5EF4-FFF2-40B4-BE49-F238E27FC236}">
                <a16:creationId xmlns:a16="http://schemas.microsoft.com/office/drawing/2014/main" id="{8EFF2387-18A5-4716-9E03-C111D618C980}"/>
              </a:ext>
            </a:extLst>
          </p:cNvPr>
          <p:cNvPicPr>
            <a:picLocks noChangeAspect="1"/>
          </p:cNvPicPr>
          <p:nvPr/>
        </p:nvPicPr>
        <p:blipFill>
          <a:blip r:embed="rId2"/>
          <a:stretch>
            <a:fillRect/>
          </a:stretch>
        </p:blipFill>
        <p:spPr>
          <a:xfrm>
            <a:off x="6220325" y="1313049"/>
            <a:ext cx="5666589" cy="4562289"/>
          </a:xfrm>
          <a:prstGeom prst="rect">
            <a:avLst/>
          </a:prstGeom>
        </p:spPr>
      </p:pic>
    </p:spTree>
    <p:extLst>
      <p:ext uri="{BB962C8B-B14F-4D97-AF65-F5344CB8AC3E}">
        <p14:creationId xmlns:p14="http://schemas.microsoft.com/office/powerpoint/2010/main" val="333251441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5A289F-834C-4F77-B249-1A359CD5C383}"/>
              </a:ext>
            </a:extLst>
          </p:cNvPr>
          <p:cNvSpPr>
            <a:spLocks noGrp="1"/>
          </p:cNvSpPr>
          <p:nvPr>
            <p:ph sz="half" idx="1"/>
          </p:nvPr>
        </p:nvSpPr>
        <p:spPr>
          <a:xfrm>
            <a:off x="691375" y="1524000"/>
            <a:ext cx="5369545" cy="4351338"/>
          </a:xfrm>
        </p:spPr>
        <p:txBody>
          <a:bodyPr>
            <a:normAutofit/>
          </a:bodyPr>
          <a:lstStyle/>
          <a:p>
            <a:r>
              <a:rPr lang="en-US" sz="1600"/>
              <a:t>Azure DevOps Project Settings </a:t>
            </a:r>
            <a:r>
              <a:rPr lang="en-US" sz="1600">
                <a:sym typeface="Wingdings" panose="05000000000000000000" pitchFamily="2" charset="2"/>
              </a:rPr>
              <a:t> GitHub connections </a:t>
            </a:r>
          </a:p>
          <a:p>
            <a:r>
              <a:rPr lang="en-US" sz="1600">
                <a:sym typeface="Wingdings" panose="05000000000000000000" pitchFamily="2" charset="2"/>
              </a:rPr>
              <a:t>Connect your GitHub account</a:t>
            </a:r>
          </a:p>
          <a:p>
            <a:r>
              <a:rPr lang="en-US" sz="1600">
                <a:sym typeface="Wingdings" panose="05000000000000000000" pitchFamily="2" charset="2"/>
              </a:rPr>
              <a:t>Sign in to GitHub</a:t>
            </a:r>
          </a:p>
          <a:p>
            <a:r>
              <a:rPr lang="en-US" sz="1600">
                <a:sym typeface="Wingdings" panose="05000000000000000000" pitchFamily="2" charset="2"/>
              </a:rPr>
              <a:t>Single sign-on to your organization. </a:t>
            </a:r>
          </a:p>
          <a:p>
            <a:pPr marL="285750" indent="-285750">
              <a:buFontTx/>
              <a:buChar char="-"/>
            </a:pPr>
            <a:r>
              <a:rPr lang="en-US" sz="1600">
                <a:sym typeface="Wingdings" panose="05000000000000000000" pitchFamily="2" charset="2"/>
              </a:rPr>
              <a:t>Click Authorize (your account needs to be enabled for Avanade GitHub prior to this step for single sign on)</a:t>
            </a:r>
          </a:p>
          <a:p>
            <a:r>
              <a:rPr lang="en-CA" sz="1600"/>
              <a:t>Select GitHub Organization</a:t>
            </a:r>
          </a:p>
          <a:p>
            <a:r>
              <a:rPr lang="en-CA" sz="1600"/>
              <a:t>Add GitHub repositories, Save</a:t>
            </a:r>
          </a:p>
          <a:p>
            <a:r>
              <a:rPr lang="en-CA" sz="1600"/>
              <a:t>Approve, Install &amp; Authorize</a:t>
            </a:r>
          </a:p>
          <a:p>
            <a:r>
              <a:rPr lang="en-CA" sz="1600"/>
              <a:t>See (and manage) connection</a:t>
            </a:r>
          </a:p>
          <a:p>
            <a:r>
              <a:rPr lang="en-CA" sz="1600"/>
              <a:t>- This creates a new service connection</a:t>
            </a:r>
          </a:p>
          <a:p>
            <a:pPr marL="285750" indent="-285750">
              <a:buFontTx/>
              <a:buChar char="-"/>
            </a:pPr>
            <a:endParaRPr lang="en-CA" sz="1600"/>
          </a:p>
        </p:txBody>
      </p:sp>
      <p:sp>
        <p:nvSpPr>
          <p:cNvPr id="3" name="Title 2">
            <a:extLst>
              <a:ext uri="{FF2B5EF4-FFF2-40B4-BE49-F238E27FC236}">
                <a16:creationId xmlns:a16="http://schemas.microsoft.com/office/drawing/2014/main" id="{53D3297B-1938-4EA7-8B6E-E5CF92F735CB}"/>
              </a:ext>
            </a:extLst>
          </p:cNvPr>
          <p:cNvSpPr>
            <a:spLocks noGrp="1"/>
          </p:cNvSpPr>
          <p:nvPr>
            <p:ph type="title"/>
          </p:nvPr>
        </p:nvSpPr>
        <p:spPr>
          <a:xfrm>
            <a:off x="691375" y="390719"/>
            <a:ext cx="10783229" cy="998344"/>
          </a:xfrm>
        </p:spPr>
        <p:txBody>
          <a:bodyPr anchor="t">
            <a:normAutofit/>
          </a:bodyPr>
          <a:lstStyle/>
          <a:p>
            <a:r>
              <a:rPr lang="en-US"/>
              <a:t>Azure Pipelines - Getting code from GitHub Repo</a:t>
            </a:r>
            <a:endParaRPr lang="en-CA"/>
          </a:p>
        </p:txBody>
      </p:sp>
      <p:pic>
        <p:nvPicPr>
          <p:cNvPr id="8" name="Picture 7">
            <a:extLst>
              <a:ext uri="{FF2B5EF4-FFF2-40B4-BE49-F238E27FC236}">
                <a16:creationId xmlns:a16="http://schemas.microsoft.com/office/drawing/2014/main" id="{CC73C3E1-AAC0-4CD1-A6F5-752FC7DF5EE6}"/>
              </a:ext>
            </a:extLst>
          </p:cNvPr>
          <p:cNvPicPr>
            <a:picLocks noChangeAspect="1"/>
          </p:cNvPicPr>
          <p:nvPr/>
        </p:nvPicPr>
        <p:blipFill>
          <a:blip r:embed="rId2"/>
          <a:stretch>
            <a:fillRect/>
          </a:stretch>
        </p:blipFill>
        <p:spPr>
          <a:xfrm>
            <a:off x="5739064" y="2077208"/>
            <a:ext cx="8554796" cy="2054762"/>
          </a:xfrm>
          <a:prstGeom prst="rect">
            <a:avLst/>
          </a:prstGeom>
        </p:spPr>
      </p:pic>
      <p:pic>
        <p:nvPicPr>
          <p:cNvPr id="10" name="Picture 9">
            <a:extLst>
              <a:ext uri="{FF2B5EF4-FFF2-40B4-BE49-F238E27FC236}">
                <a16:creationId xmlns:a16="http://schemas.microsoft.com/office/drawing/2014/main" id="{E229B2BD-EC3D-46ED-95FB-51485E93FCC1}"/>
              </a:ext>
            </a:extLst>
          </p:cNvPr>
          <p:cNvPicPr>
            <a:picLocks noChangeAspect="1"/>
          </p:cNvPicPr>
          <p:nvPr/>
        </p:nvPicPr>
        <p:blipFill>
          <a:blip r:embed="rId3"/>
          <a:stretch>
            <a:fillRect/>
          </a:stretch>
        </p:blipFill>
        <p:spPr>
          <a:xfrm>
            <a:off x="5065293" y="4210974"/>
            <a:ext cx="6024299" cy="2408119"/>
          </a:xfrm>
          <a:prstGeom prst="rect">
            <a:avLst/>
          </a:prstGeom>
        </p:spPr>
      </p:pic>
    </p:spTree>
    <p:extLst>
      <p:ext uri="{BB962C8B-B14F-4D97-AF65-F5344CB8AC3E}">
        <p14:creationId xmlns:p14="http://schemas.microsoft.com/office/powerpoint/2010/main" val="422462657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5A289F-834C-4F77-B249-1A359CD5C383}"/>
              </a:ext>
            </a:extLst>
          </p:cNvPr>
          <p:cNvSpPr>
            <a:spLocks noGrp="1"/>
          </p:cNvSpPr>
          <p:nvPr>
            <p:ph sz="half" idx="1"/>
          </p:nvPr>
        </p:nvSpPr>
        <p:spPr>
          <a:xfrm>
            <a:off x="691375" y="1524000"/>
            <a:ext cx="5369545" cy="4351338"/>
          </a:xfrm>
        </p:spPr>
        <p:txBody>
          <a:bodyPr>
            <a:normAutofit/>
          </a:bodyPr>
          <a:lstStyle/>
          <a:p>
            <a:r>
              <a:rPr lang="en-US" sz="1600"/>
              <a:t>Select source from GitHub in Azure Pipeline </a:t>
            </a:r>
            <a:endParaRPr lang="en-CA" sz="1600"/>
          </a:p>
        </p:txBody>
      </p:sp>
      <p:sp>
        <p:nvSpPr>
          <p:cNvPr id="3" name="Title 2">
            <a:extLst>
              <a:ext uri="{FF2B5EF4-FFF2-40B4-BE49-F238E27FC236}">
                <a16:creationId xmlns:a16="http://schemas.microsoft.com/office/drawing/2014/main" id="{53D3297B-1938-4EA7-8B6E-E5CF92F735CB}"/>
              </a:ext>
            </a:extLst>
          </p:cNvPr>
          <p:cNvSpPr>
            <a:spLocks noGrp="1"/>
          </p:cNvSpPr>
          <p:nvPr>
            <p:ph type="title"/>
          </p:nvPr>
        </p:nvSpPr>
        <p:spPr>
          <a:xfrm>
            <a:off x="691375" y="390719"/>
            <a:ext cx="10783229" cy="998344"/>
          </a:xfrm>
        </p:spPr>
        <p:txBody>
          <a:bodyPr anchor="t">
            <a:normAutofit/>
          </a:bodyPr>
          <a:lstStyle/>
          <a:p>
            <a:r>
              <a:rPr lang="en-US"/>
              <a:t>Azure Pipelines - Getting code from GitHub Repo</a:t>
            </a:r>
            <a:endParaRPr lang="en-CA"/>
          </a:p>
        </p:txBody>
      </p:sp>
      <p:pic>
        <p:nvPicPr>
          <p:cNvPr id="7" name="Picture 6">
            <a:extLst>
              <a:ext uri="{FF2B5EF4-FFF2-40B4-BE49-F238E27FC236}">
                <a16:creationId xmlns:a16="http://schemas.microsoft.com/office/drawing/2014/main" id="{F8D19DE8-A4F0-4ABF-AA94-5D6DFB702AF6}"/>
              </a:ext>
            </a:extLst>
          </p:cNvPr>
          <p:cNvPicPr>
            <a:picLocks noChangeAspect="1"/>
          </p:cNvPicPr>
          <p:nvPr/>
        </p:nvPicPr>
        <p:blipFill>
          <a:blip r:embed="rId2"/>
          <a:stretch>
            <a:fillRect/>
          </a:stretch>
        </p:blipFill>
        <p:spPr>
          <a:xfrm>
            <a:off x="1828800" y="1826204"/>
            <a:ext cx="10182726" cy="4803040"/>
          </a:xfrm>
          <a:prstGeom prst="rect">
            <a:avLst/>
          </a:prstGeom>
        </p:spPr>
      </p:pic>
    </p:spTree>
    <p:extLst>
      <p:ext uri="{BB962C8B-B14F-4D97-AF65-F5344CB8AC3E}">
        <p14:creationId xmlns:p14="http://schemas.microsoft.com/office/powerpoint/2010/main" val="234560227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5A289F-834C-4F77-B249-1A359CD5C383}"/>
              </a:ext>
            </a:extLst>
          </p:cNvPr>
          <p:cNvSpPr>
            <a:spLocks noGrp="1"/>
          </p:cNvSpPr>
          <p:nvPr>
            <p:ph sz="half" idx="1"/>
          </p:nvPr>
        </p:nvSpPr>
        <p:spPr>
          <a:xfrm>
            <a:off x="691375" y="1524000"/>
            <a:ext cx="5369545" cy="4351338"/>
          </a:xfrm>
        </p:spPr>
        <p:txBody>
          <a:bodyPr>
            <a:normAutofit/>
          </a:bodyPr>
          <a:lstStyle/>
          <a:p>
            <a:r>
              <a:rPr lang="en-US" sz="1600"/>
              <a:t>Save and queue the build</a:t>
            </a:r>
            <a:r>
              <a:rPr lang="en-CA" sz="1600"/>
              <a:t>.</a:t>
            </a:r>
            <a:endParaRPr lang="en-US" sz="1600"/>
          </a:p>
        </p:txBody>
      </p:sp>
      <p:sp>
        <p:nvSpPr>
          <p:cNvPr id="3" name="Title 2">
            <a:extLst>
              <a:ext uri="{FF2B5EF4-FFF2-40B4-BE49-F238E27FC236}">
                <a16:creationId xmlns:a16="http://schemas.microsoft.com/office/drawing/2014/main" id="{53D3297B-1938-4EA7-8B6E-E5CF92F735CB}"/>
              </a:ext>
            </a:extLst>
          </p:cNvPr>
          <p:cNvSpPr>
            <a:spLocks noGrp="1"/>
          </p:cNvSpPr>
          <p:nvPr>
            <p:ph type="title"/>
          </p:nvPr>
        </p:nvSpPr>
        <p:spPr>
          <a:xfrm>
            <a:off x="691375" y="390719"/>
            <a:ext cx="10783229" cy="998344"/>
          </a:xfrm>
        </p:spPr>
        <p:txBody>
          <a:bodyPr anchor="t">
            <a:normAutofit/>
          </a:bodyPr>
          <a:lstStyle/>
          <a:p>
            <a:r>
              <a:rPr lang="en-US"/>
              <a:t>Azure Pipelines - Getting code from GitHub Repo</a:t>
            </a:r>
            <a:endParaRPr lang="en-CA"/>
          </a:p>
        </p:txBody>
      </p:sp>
      <p:pic>
        <p:nvPicPr>
          <p:cNvPr id="5" name="Picture 4">
            <a:extLst>
              <a:ext uri="{FF2B5EF4-FFF2-40B4-BE49-F238E27FC236}">
                <a16:creationId xmlns:a16="http://schemas.microsoft.com/office/drawing/2014/main" id="{C98760B1-2D38-48AD-B2B7-84FEB434E4B9}"/>
              </a:ext>
            </a:extLst>
          </p:cNvPr>
          <p:cNvPicPr>
            <a:picLocks noChangeAspect="1"/>
          </p:cNvPicPr>
          <p:nvPr/>
        </p:nvPicPr>
        <p:blipFill>
          <a:blip r:embed="rId2"/>
          <a:stretch>
            <a:fillRect/>
          </a:stretch>
        </p:blipFill>
        <p:spPr>
          <a:xfrm>
            <a:off x="3376147" y="1524000"/>
            <a:ext cx="7445043" cy="5188081"/>
          </a:xfrm>
          <a:prstGeom prst="rect">
            <a:avLst/>
          </a:prstGeom>
        </p:spPr>
      </p:pic>
    </p:spTree>
    <p:extLst>
      <p:ext uri="{BB962C8B-B14F-4D97-AF65-F5344CB8AC3E}">
        <p14:creationId xmlns:p14="http://schemas.microsoft.com/office/powerpoint/2010/main" val="348960579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05BCE3-71B0-4958-BB19-15157810B0B4}"/>
              </a:ext>
            </a:extLst>
          </p:cNvPr>
          <p:cNvSpPr>
            <a:spLocks noGrp="1"/>
          </p:cNvSpPr>
          <p:nvPr>
            <p:ph idx="1"/>
          </p:nvPr>
        </p:nvSpPr>
        <p:spPr/>
        <p:txBody>
          <a:bodyPr/>
          <a:lstStyle/>
          <a:p>
            <a:r>
              <a:rPr lang="en-US"/>
              <a:t>TO DO</a:t>
            </a:r>
            <a:endParaRPr lang="en-CA"/>
          </a:p>
        </p:txBody>
      </p:sp>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p:txBody>
          <a:bodyPr/>
          <a:lstStyle/>
          <a:p>
            <a:r>
              <a:rPr lang="en-US" sz="3600"/>
              <a:t>Run quality tests in build pipeline (GH security scanning)</a:t>
            </a:r>
            <a:endParaRPr lang="en-CA"/>
          </a:p>
        </p:txBody>
      </p:sp>
    </p:spTree>
    <p:extLst>
      <p:ext uri="{BB962C8B-B14F-4D97-AF65-F5344CB8AC3E}">
        <p14:creationId xmlns:p14="http://schemas.microsoft.com/office/powerpoint/2010/main" val="40987338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Learning Objectives </a:t>
            </a:r>
            <a:r>
              <a:rPr lang="en-US" b="1"/>
              <a:t>Activity</a:t>
            </a:r>
            <a:endParaRPr lang="en-US"/>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305616"/>
            <a:ext cx="8241398" cy="2677656"/>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a:solidFill>
                  <a:srgbClr val="595959"/>
                </a:solidFill>
                <a:latin typeface="Segoe UI Light" panose="020B0502040204020203" pitchFamily="34" charset="0"/>
                <a:cs typeface="Segoe UI Light" panose="020B0502040204020203" pitchFamily="34" charset="0"/>
              </a:rPr>
              <a:t>Refine the learning objectives you added at the start of last week.</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hat">
            <a:extLst>
              <a:ext uri="{FF2B5EF4-FFF2-40B4-BE49-F238E27FC236}">
                <a16:creationId xmlns:a16="http://schemas.microsoft.com/office/drawing/2014/main" id="{7F0D7782-5997-4CB9-B278-98E542A6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grpSp>
        <p:nvGrpSpPr>
          <p:cNvPr id="6" name="Group 5">
            <a:extLst>
              <a:ext uri="{FF2B5EF4-FFF2-40B4-BE49-F238E27FC236}">
                <a16:creationId xmlns:a16="http://schemas.microsoft.com/office/drawing/2014/main" id="{83418CD5-8725-47B9-94C0-3238CC8E3DC0}"/>
              </a:ext>
            </a:extLst>
          </p:cNvPr>
          <p:cNvGrpSpPr/>
          <p:nvPr/>
        </p:nvGrpSpPr>
        <p:grpSpPr>
          <a:xfrm>
            <a:off x="10510498" y="274949"/>
            <a:ext cx="990126" cy="990123"/>
            <a:chOff x="1774450" y="2216870"/>
            <a:chExt cx="990126" cy="990123"/>
          </a:xfrm>
        </p:grpSpPr>
        <p:sp>
          <p:nvSpPr>
            <p:cNvPr id="7" name="Oval 6">
              <a:extLst>
                <a:ext uri="{FF2B5EF4-FFF2-40B4-BE49-F238E27FC236}">
                  <a16:creationId xmlns:a16="http://schemas.microsoft.com/office/drawing/2014/main" id="{CBF22B70-66C1-459D-9BA3-A9A0A780B542}"/>
                </a:ext>
              </a:extLst>
            </p:cNvPr>
            <p:cNvSpPr/>
            <p:nvPr/>
          </p:nvSpPr>
          <p:spPr>
            <a:xfrm>
              <a:off x="1774450" y="2216870"/>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a:extLst>
                <a:ext uri="{FF2B5EF4-FFF2-40B4-BE49-F238E27FC236}">
                  <a16:creationId xmlns:a16="http://schemas.microsoft.com/office/drawing/2014/main" id="{92757FD7-2A1D-438D-80D7-18D4AB469D7B}"/>
                </a:ext>
              </a:extLst>
            </p:cNvPr>
            <p:cNvSpPr/>
            <p:nvPr/>
          </p:nvSpPr>
          <p:spPr>
            <a:xfrm>
              <a:off x="1808206" y="2573431"/>
              <a:ext cx="922613" cy="276999"/>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5 minutes</a:t>
              </a:r>
              <a:endParaRPr lang="en-US" sz="1200">
                <a:solidFill>
                  <a:schemeClr val="bg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83126079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29500A-11DD-428E-A884-C39BE0CC5709}"/>
              </a:ext>
            </a:extLst>
          </p:cNvPr>
          <p:cNvSpPr>
            <a:spLocks noGrp="1"/>
          </p:cNvSpPr>
          <p:nvPr>
            <p:ph sz="half" idx="1"/>
          </p:nvPr>
        </p:nvSpPr>
        <p:spPr/>
        <p:txBody>
          <a:bodyPr/>
          <a:lstStyle/>
          <a:p>
            <a:r>
              <a:rPr lang="en-US"/>
              <a:t>8 Principles of CD</a:t>
            </a:r>
          </a:p>
          <a:p>
            <a:pPr marL="457200" indent="-457200">
              <a:buFont typeface="+mj-lt"/>
              <a:buAutoNum type="arabicPeriod"/>
            </a:pPr>
            <a:r>
              <a:rPr lang="en-US"/>
              <a:t>The process for releasing/deploying software MUST be repeatable and reliable</a:t>
            </a:r>
          </a:p>
          <a:p>
            <a:pPr marL="457200" indent="-457200">
              <a:buFont typeface="+mj-lt"/>
              <a:buAutoNum type="arabicPeriod"/>
            </a:pPr>
            <a:r>
              <a:rPr lang="en-US"/>
              <a:t>Automate everything! </a:t>
            </a:r>
          </a:p>
          <a:p>
            <a:pPr marL="457200" indent="-457200">
              <a:buFont typeface="+mj-lt"/>
              <a:buAutoNum type="arabicPeriod"/>
            </a:pPr>
            <a:r>
              <a:rPr lang="en-US"/>
              <a:t>If somethings painful, do it more often</a:t>
            </a:r>
          </a:p>
          <a:p>
            <a:pPr marL="457200" indent="-457200">
              <a:buFont typeface="+mj-lt"/>
              <a:buAutoNum type="arabicPeriod"/>
            </a:pPr>
            <a:r>
              <a:rPr lang="en-US"/>
              <a:t>Keep everything in source control</a:t>
            </a:r>
          </a:p>
          <a:p>
            <a:pPr marL="457200" indent="-457200">
              <a:buFont typeface="+mj-lt"/>
              <a:buAutoNum type="arabicPeriod"/>
            </a:pPr>
            <a:r>
              <a:rPr lang="en-US"/>
              <a:t>Done means “released”</a:t>
            </a:r>
          </a:p>
          <a:p>
            <a:pPr marL="457200" indent="-457200">
              <a:buFont typeface="+mj-lt"/>
              <a:buAutoNum type="arabicPeriod"/>
            </a:pPr>
            <a:r>
              <a:rPr lang="en-US"/>
              <a:t>Build quality in</a:t>
            </a:r>
          </a:p>
          <a:p>
            <a:pPr marL="457200" indent="-457200">
              <a:buFont typeface="+mj-lt"/>
              <a:buAutoNum type="arabicPeriod"/>
            </a:pPr>
            <a:r>
              <a:rPr lang="en-US"/>
              <a:t>Everybody has responsibility for the release process.</a:t>
            </a:r>
          </a:p>
          <a:p>
            <a:pPr marL="457200" indent="-457200">
              <a:buFont typeface="+mj-lt"/>
              <a:buAutoNum type="arabicPeriod"/>
            </a:pPr>
            <a:r>
              <a:rPr lang="en-US"/>
              <a:t>Improve continuously</a:t>
            </a:r>
          </a:p>
          <a:p>
            <a:endParaRPr lang="en-CA"/>
          </a:p>
        </p:txBody>
      </p:sp>
      <p:sp>
        <p:nvSpPr>
          <p:cNvPr id="3" name="Content Placeholder 2">
            <a:extLst>
              <a:ext uri="{FF2B5EF4-FFF2-40B4-BE49-F238E27FC236}">
                <a16:creationId xmlns:a16="http://schemas.microsoft.com/office/drawing/2014/main" id="{E9DDAA49-4062-45B9-9124-69CC65E12E7F}"/>
              </a:ext>
            </a:extLst>
          </p:cNvPr>
          <p:cNvSpPr>
            <a:spLocks noGrp="1"/>
          </p:cNvSpPr>
          <p:nvPr>
            <p:ph sz="half" idx="2"/>
          </p:nvPr>
        </p:nvSpPr>
        <p:spPr/>
        <p:txBody>
          <a:bodyPr/>
          <a:lstStyle/>
          <a:p>
            <a:r>
              <a:rPr lang="en-US"/>
              <a:t>4 Practices of CD</a:t>
            </a:r>
          </a:p>
          <a:p>
            <a:pPr marL="457200" indent="-457200">
              <a:buFont typeface="+mj-lt"/>
              <a:buAutoNum type="arabicPeriod"/>
            </a:pPr>
            <a:r>
              <a:rPr lang="en-US"/>
              <a:t>Build binaries only once</a:t>
            </a:r>
          </a:p>
          <a:p>
            <a:pPr marL="457200" indent="-457200">
              <a:buFont typeface="+mj-lt"/>
              <a:buAutoNum type="arabicPeriod"/>
            </a:pPr>
            <a:r>
              <a:rPr lang="en-US"/>
              <a:t>Use precisely the same mechanism to deploy to every environment</a:t>
            </a:r>
          </a:p>
          <a:p>
            <a:pPr marL="457200" indent="-457200">
              <a:buFont typeface="+mj-lt"/>
              <a:buAutoNum type="arabicPeriod"/>
            </a:pPr>
            <a:r>
              <a:rPr lang="en-US"/>
              <a:t>Smoke test your deployment</a:t>
            </a:r>
          </a:p>
          <a:p>
            <a:pPr marL="457200" indent="-457200">
              <a:buFont typeface="+mj-lt"/>
              <a:buAutoNum type="arabicPeriod"/>
            </a:pPr>
            <a:r>
              <a:rPr lang="en-US"/>
              <a:t>If anything fails, stop the line!</a:t>
            </a:r>
            <a:endParaRPr lang="en-CA"/>
          </a:p>
        </p:txBody>
      </p:sp>
      <p:sp>
        <p:nvSpPr>
          <p:cNvPr id="4" name="Title 3">
            <a:extLst>
              <a:ext uri="{FF2B5EF4-FFF2-40B4-BE49-F238E27FC236}">
                <a16:creationId xmlns:a16="http://schemas.microsoft.com/office/drawing/2014/main" id="{0A9E7748-9D5C-4155-8B33-ED342609B146}"/>
              </a:ext>
            </a:extLst>
          </p:cNvPr>
          <p:cNvSpPr>
            <a:spLocks noGrp="1"/>
          </p:cNvSpPr>
          <p:nvPr>
            <p:ph type="title"/>
          </p:nvPr>
        </p:nvSpPr>
        <p:spPr/>
        <p:txBody>
          <a:bodyPr/>
          <a:lstStyle/>
          <a:p>
            <a:r>
              <a:rPr lang="en-CA"/>
              <a:t>Releases in Azure Pipelines (Principles and Practices of CD)</a:t>
            </a:r>
            <a:br>
              <a:rPr lang="en-CA"/>
            </a:br>
            <a:endParaRPr lang="en-CA"/>
          </a:p>
        </p:txBody>
      </p:sp>
    </p:spTree>
    <p:extLst>
      <p:ext uri="{BB962C8B-B14F-4D97-AF65-F5344CB8AC3E}">
        <p14:creationId xmlns:p14="http://schemas.microsoft.com/office/powerpoint/2010/main" val="323228308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5A289F-834C-4F77-B249-1A359CD5C383}"/>
              </a:ext>
            </a:extLst>
          </p:cNvPr>
          <p:cNvSpPr>
            <a:spLocks noGrp="1"/>
          </p:cNvSpPr>
          <p:nvPr>
            <p:ph sz="half" idx="1"/>
          </p:nvPr>
        </p:nvSpPr>
        <p:spPr>
          <a:xfrm>
            <a:off x="691375" y="1524000"/>
            <a:ext cx="5369545" cy="4351338"/>
          </a:xfrm>
        </p:spPr>
        <p:txBody>
          <a:bodyPr>
            <a:normAutofit/>
          </a:bodyPr>
          <a:lstStyle/>
          <a:p>
            <a:r>
              <a:rPr lang="en-US" sz="1700"/>
              <a:t>A trigger tells a Pipeline to run.</a:t>
            </a:r>
          </a:p>
          <a:p>
            <a:r>
              <a:rPr lang="en-US" sz="1700"/>
              <a:t>A pipeline is made up of one or more stages. A pipeline can deploy to one or more environments.</a:t>
            </a:r>
          </a:p>
          <a:p>
            <a:r>
              <a:rPr lang="en-US" sz="1700"/>
              <a:t>A stage is a way of organizing jobs in a pipeline and each stage can have one or more jobs.</a:t>
            </a:r>
          </a:p>
          <a:p>
            <a:r>
              <a:rPr lang="en-US" sz="1700"/>
              <a:t>Each job runs on one agent. A job can also be agentless.</a:t>
            </a:r>
          </a:p>
          <a:p>
            <a:r>
              <a:rPr lang="en-US" sz="1700"/>
              <a:t>Each agent runs a job that contains one or more steps.</a:t>
            </a:r>
          </a:p>
          <a:p>
            <a:r>
              <a:rPr lang="en-US" sz="1700"/>
              <a:t>A step can be a task or script and is the smallest building block of a pipeline.</a:t>
            </a:r>
          </a:p>
          <a:p>
            <a:r>
              <a:rPr lang="en-US" sz="1700"/>
              <a:t>A task is a pre-packaged script that performs an action, such as invoking a REST API or publishing a build artifact.</a:t>
            </a:r>
          </a:p>
          <a:p>
            <a:r>
              <a:rPr lang="en-US" sz="1700"/>
              <a:t>An artifact is a collection of files or packages published by a run.</a:t>
            </a:r>
            <a:endParaRPr lang="en-CA" sz="1700"/>
          </a:p>
        </p:txBody>
      </p:sp>
      <p:pic>
        <p:nvPicPr>
          <p:cNvPr id="5" name="Picture 4">
            <a:extLst>
              <a:ext uri="{FF2B5EF4-FFF2-40B4-BE49-F238E27FC236}">
                <a16:creationId xmlns:a16="http://schemas.microsoft.com/office/drawing/2014/main" id="{06915732-3DCA-425B-A71B-281DA19ADEDE}"/>
              </a:ext>
            </a:extLst>
          </p:cNvPr>
          <p:cNvPicPr>
            <a:picLocks noChangeAspect="1"/>
          </p:cNvPicPr>
          <p:nvPr/>
        </p:nvPicPr>
        <p:blipFill>
          <a:blip r:embed="rId2"/>
          <a:stretch>
            <a:fillRect/>
          </a:stretch>
        </p:blipFill>
        <p:spPr>
          <a:xfrm>
            <a:off x="6131080" y="2786846"/>
            <a:ext cx="5369545" cy="1825645"/>
          </a:xfrm>
          <a:prstGeom prst="rect">
            <a:avLst/>
          </a:prstGeom>
          <a:noFill/>
        </p:spPr>
      </p:pic>
      <p:sp>
        <p:nvSpPr>
          <p:cNvPr id="3" name="Title 2">
            <a:extLst>
              <a:ext uri="{FF2B5EF4-FFF2-40B4-BE49-F238E27FC236}">
                <a16:creationId xmlns:a16="http://schemas.microsoft.com/office/drawing/2014/main" id="{53D3297B-1938-4EA7-8B6E-E5CF92F735CB}"/>
              </a:ext>
            </a:extLst>
          </p:cNvPr>
          <p:cNvSpPr>
            <a:spLocks noGrp="1"/>
          </p:cNvSpPr>
          <p:nvPr>
            <p:ph type="title"/>
          </p:nvPr>
        </p:nvSpPr>
        <p:spPr>
          <a:xfrm>
            <a:off x="691375" y="390719"/>
            <a:ext cx="10783229" cy="998344"/>
          </a:xfrm>
        </p:spPr>
        <p:txBody>
          <a:bodyPr anchor="t">
            <a:normAutofit/>
          </a:bodyPr>
          <a:lstStyle/>
          <a:p>
            <a:r>
              <a:rPr lang="en-US"/>
              <a:t>Azure Pipelines - Key concepts (re-visited) </a:t>
            </a:r>
            <a:endParaRPr lang="en-CA"/>
          </a:p>
        </p:txBody>
      </p:sp>
    </p:spTree>
    <p:extLst>
      <p:ext uri="{BB962C8B-B14F-4D97-AF65-F5344CB8AC3E}">
        <p14:creationId xmlns:p14="http://schemas.microsoft.com/office/powerpoint/2010/main" val="98462554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idx="4294967295"/>
          </p:nvPr>
        </p:nvSpPr>
        <p:spPr>
          <a:xfrm>
            <a:off x="536575" y="288925"/>
            <a:ext cx="11655425" cy="900113"/>
          </a:xfrm>
        </p:spPr>
        <p:txBody>
          <a:bodyPr/>
          <a:lstStyle/>
          <a:p>
            <a:r>
              <a:rPr lang="en-CA"/>
              <a:t>Releases in Azure Pipelines - Stages</a:t>
            </a:r>
            <a:endParaRPr lang="en-GB"/>
          </a:p>
        </p:txBody>
      </p:sp>
      <p:pic>
        <p:nvPicPr>
          <p:cNvPr id="3" name="Picture 2">
            <a:extLst>
              <a:ext uri="{FF2B5EF4-FFF2-40B4-BE49-F238E27FC236}">
                <a16:creationId xmlns:a16="http://schemas.microsoft.com/office/drawing/2014/main" id="{3436B1CB-4EAB-4EA7-91DD-A7429995B05B}"/>
              </a:ext>
            </a:extLst>
          </p:cNvPr>
          <p:cNvPicPr>
            <a:picLocks noChangeAspect="1"/>
          </p:cNvPicPr>
          <p:nvPr/>
        </p:nvPicPr>
        <p:blipFill>
          <a:blip r:embed="rId3"/>
          <a:stretch>
            <a:fillRect/>
          </a:stretch>
        </p:blipFill>
        <p:spPr>
          <a:xfrm>
            <a:off x="536575" y="1491926"/>
            <a:ext cx="6836682" cy="3660752"/>
          </a:xfrm>
          <a:prstGeom prst="rect">
            <a:avLst/>
          </a:prstGeom>
          <a:ln>
            <a:solidFill>
              <a:schemeClr val="tx1"/>
            </a:solidFill>
          </a:ln>
        </p:spPr>
      </p:pic>
      <p:sp>
        <p:nvSpPr>
          <p:cNvPr id="4" name="object 5">
            <a:extLst>
              <a:ext uri="{FF2B5EF4-FFF2-40B4-BE49-F238E27FC236}">
                <a16:creationId xmlns:a16="http://schemas.microsoft.com/office/drawing/2014/main" id="{862E8EBB-C57D-4F4B-9113-1DAC57FD2D3D}"/>
              </a:ext>
            </a:extLst>
          </p:cNvPr>
          <p:cNvSpPr txBox="1"/>
          <p:nvPr/>
        </p:nvSpPr>
        <p:spPr>
          <a:xfrm>
            <a:off x="8037665" y="1519751"/>
            <a:ext cx="3617760" cy="3818497"/>
          </a:xfrm>
          <a:prstGeom prst="rect">
            <a:avLst/>
          </a:prstGeom>
        </p:spPr>
        <p:txBody>
          <a:bodyPr vert="horz" wrap="square" lIns="0" tIns="111268" rIns="0" bIns="0" rtlCol="0">
            <a:spAutoFit/>
          </a:bodyPr>
          <a:lstStyle/>
          <a:p>
            <a:pPr marL="360150" marR="635678" lvl="0" indent="-342900" algn="l" defTabSz="1242030" rtl="0" eaLnBrk="1" fontAlgn="auto" latinLnBrk="0" hangingPunct="1">
              <a:spcBef>
                <a:spcPts val="876"/>
              </a:spcBef>
              <a:spcAft>
                <a:spcPts val="0"/>
              </a:spcAft>
              <a:buClr>
                <a:srgbClr val="8360FF"/>
              </a:buClr>
              <a:buSzTx/>
              <a:buFont typeface="Arial" panose="020B0604020202020204" pitchFamily="34" charset="0"/>
              <a:buChar char="•"/>
              <a:tabLst>
                <a:tab pos="420047" algn="l"/>
                <a:tab pos="420910" algn="l"/>
              </a:tabLst>
              <a:defRPr/>
            </a:pPr>
            <a:r>
              <a:rPr kumimoji="0" lang="en-GB"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Different component</a:t>
            </a:r>
            <a:r>
              <a:rPr lang="en-GB" sz="2400">
                <a:gradFill>
                  <a:gsLst>
                    <a:gs pos="1250">
                      <a:srgbClr val="000000"/>
                    </a:gs>
                    <a:gs pos="100000">
                      <a:srgbClr val="000000"/>
                    </a:gs>
                  </a:gsLst>
                  <a:lin ang="5400000" scaled="0"/>
                </a:gradFill>
                <a:latin typeface="Segoe UI"/>
                <a:cs typeface="Segoe UI" panose="020B0502040204020203" pitchFamily="34" charset="0"/>
              </a:rPr>
              <a:t>s make up a release pipeline</a:t>
            </a:r>
            <a:endParaRPr kumimoji="0"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342900" marR="0" lvl="0" indent="-342900" algn="l" defTabSz="1242030" rtl="0" eaLnBrk="1" fontAlgn="auto" latinLnBrk="0" hangingPunct="1">
              <a:lnSpc>
                <a:spcPct val="100000"/>
              </a:lnSpc>
              <a:spcBef>
                <a:spcPts val="27"/>
              </a:spcBef>
              <a:spcAft>
                <a:spcPts val="0"/>
              </a:spcAft>
              <a:buClr>
                <a:srgbClr val="8360FF"/>
              </a:buClr>
              <a:buSzTx/>
              <a:buFont typeface="Arial" panose="020B0604020202020204" pitchFamily="34" charset="0"/>
              <a:buChar char="•"/>
              <a:tabLst/>
              <a:defRPr/>
            </a:pPr>
            <a:endParaRPr kumimoji="0"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360150" marR="6900" lvl="0" indent="-342900" algn="l" defTabSz="1242030" rtl="0" eaLnBrk="1" fontAlgn="auto" latinLnBrk="0" hangingPunct="1">
              <a:lnSpc>
                <a:spcPct val="80200"/>
              </a:lnSpc>
              <a:spcBef>
                <a:spcPts val="0"/>
              </a:spcBef>
              <a:spcAft>
                <a:spcPts val="0"/>
              </a:spcAft>
              <a:buClr>
                <a:srgbClr val="8360FF"/>
              </a:buClr>
              <a:buSzTx/>
              <a:buFont typeface="Arial" panose="020B0604020202020204" pitchFamily="34" charset="0"/>
              <a:buChar char="•"/>
              <a:tabLst>
                <a:tab pos="420047" algn="l"/>
                <a:tab pos="420910" algn="l"/>
              </a:tabLst>
              <a:defRPr/>
            </a:pPr>
            <a:r>
              <a:rPr kumimoji="0" lang="en-GB"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Release pipeline takes artifacts and move it to different stages to reach the production at the end. </a:t>
            </a:r>
            <a:endParaRPr kumimoji="0"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342900" marR="0" lvl="0" indent="-342900" algn="l" defTabSz="1242030" rtl="0" eaLnBrk="1" fontAlgn="auto" latinLnBrk="0" hangingPunct="1">
              <a:lnSpc>
                <a:spcPct val="100000"/>
              </a:lnSpc>
              <a:spcBef>
                <a:spcPts val="75"/>
              </a:spcBef>
              <a:spcAft>
                <a:spcPts val="0"/>
              </a:spcAft>
              <a:buClr>
                <a:srgbClr val="8360FF"/>
              </a:buClr>
              <a:buSzTx/>
              <a:buFont typeface="Arial" panose="020B0604020202020204" pitchFamily="34" charset="0"/>
              <a:buChar char="•"/>
              <a:tabLst/>
              <a:defRPr/>
            </a:pPr>
            <a:endParaRPr kumimoji="0"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43860618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idx="4294967295"/>
          </p:nvPr>
        </p:nvSpPr>
        <p:spPr>
          <a:xfrm>
            <a:off x="536575" y="288925"/>
            <a:ext cx="11655425" cy="900113"/>
          </a:xfrm>
        </p:spPr>
        <p:txBody>
          <a:bodyPr/>
          <a:lstStyle/>
          <a:p>
            <a:r>
              <a:rPr lang="en-CA"/>
              <a:t>Releases in Azure Pipelines (</a:t>
            </a:r>
            <a:r>
              <a:rPr lang="en-GB"/>
              <a:t>Artefacts sources</a:t>
            </a:r>
            <a:r>
              <a:rPr lang="en-CA"/>
              <a:t>)</a:t>
            </a:r>
            <a:endParaRPr lang="en-GB"/>
          </a:p>
        </p:txBody>
      </p:sp>
      <p:sp>
        <p:nvSpPr>
          <p:cNvPr id="5" name="Text Placeholder 4">
            <a:extLst>
              <a:ext uri="{FF2B5EF4-FFF2-40B4-BE49-F238E27FC236}">
                <a16:creationId xmlns:a16="http://schemas.microsoft.com/office/drawing/2014/main" id="{615A58E4-3DB7-4D21-8BF9-E47355EF9A47}"/>
              </a:ext>
            </a:extLst>
          </p:cNvPr>
          <p:cNvSpPr txBox="1">
            <a:spLocks/>
          </p:cNvSpPr>
          <p:nvPr/>
        </p:nvSpPr>
        <p:spPr>
          <a:xfrm>
            <a:off x="381490" y="1291000"/>
            <a:ext cx="11193177" cy="1016771"/>
          </a:xfrm>
          <a:prstGeom prst="rect">
            <a:avLst/>
          </a:prstGeom>
        </p:spPr>
        <p:txBody>
          <a:bodyPr/>
          <a:lst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marL="448193" marR="0" lvl="0" indent="-448193" algn="l" defTabSz="913355" rtl="0" eaLnBrk="1" fontAlgn="auto" latinLnBrk="0" hangingPunct="1">
              <a:lnSpc>
                <a:spcPct val="100000"/>
              </a:lnSpc>
              <a:spcBef>
                <a:spcPct val="20000"/>
              </a:spcBef>
              <a:spcAft>
                <a:spcPts val="0"/>
              </a:spcAft>
              <a:buClr>
                <a:srgbClr val="3C3C3C"/>
              </a:buClr>
              <a:buSzPct val="100000"/>
              <a:buFont typeface="Arial" panose="020B0604020202020204" pitchFamily="34" charset="0"/>
              <a:buChar char="•"/>
              <a:tabLst/>
              <a:defRPr/>
            </a:pPr>
            <a:r>
              <a:rPr kumimoji="0" lang="en-GB" sz="2745" b="1" i="0" u="none" strike="noStrike" kern="0" cap="none" spc="0" normalizeH="0" baseline="0" noProof="0">
                <a:ln>
                  <a:noFill/>
                </a:ln>
                <a:solidFill>
                  <a:srgbClr val="3C3C3C"/>
                </a:solidFill>
                <a:effectLst/>
                <a:uLnTx/>
                <a:uFillTx/>
                <a:latin typeface="Segoe Light" pitchFamily="34" charset="0"/>
                <a:ea typeface="+mn-ea"/>
                <a:cs typeface="Segoe UI" pitchFamily="34" charset="0"/>
              </a:rPr>
              <a:t>An artifact is a deployable</a:t>
            </a:r>
            <a:r>
              <a:rPr kumimoji="0" lang="en-GB" sz="2745" b="1" i="0" u="none" strike="noStrike" kern="0" cap="none" spc="0" normalizeH="0" noProof="0">
                <a:ln>
                  <a:noFill/>
                </a:ln>
                <a:solidFill>
                  <a:srgbClr val="3C3C3C"/>
                </a:solidFill>
                <a:effectLst/>
                <a:uLnTx/>
                <a:uFillTx/>
                <a:latin typeface="Segoe Light" pitchFamily="34" charset="0"/>
                <a:ea typeface="+mn-ea"/>
                <a:cs typeface="Segoe UI" pitchFamily="34" charset="0"/>
              </a:rPr>
              <a:t> component</a:t>
            </a:r>
            <a:r>
              <a:rPr lang="en-GB" sz="2745" b="1" kern="0" noProof="0">
                <a:solidFill>
                  <a:srgbClr val="3C3C3C"/>
                </a:solidFill>
                <a:latin typeface="Segoe Light" pitchFamily="34" charset="0"/>
                <a:cs typeface="Segoe UI" pitchFamily="34" charset="0"/>
              </a:rPr>
              <a:t> of your application</a:t>
            </a:r>
            <a:endParaRPr kumimoji="0" lang="en-GB" sz="1600" b="1" i="0" u="none" strike="noStrike" kern="0" cap="none" spc="0" normalizeH="0" baseline="0" noProof="0">
              <a:ln>
                <a:noFill/>
              </a:ln>
              <a:solidFill>
                <a:srgbClr val="3C3C3C"/>
              </a:solidFill>
              <a:effectLst/>
              <a:uLnTx/>
              <a:uFillTx/>
              <a:latin typeface="Segoe Light" pitchFamily="34" charset="0"/>
              <a:ea typeface="+mn-ea"/>
              <a:cs typeface="Segoe UI" pitchFamily="34" charset="0"/>
            </a:endParaRPr>
          </a:p>
        </p:txBody>
      </p:sp>
      <p:pic>
        <p:nvPicPr>
          <p:cNvPr id="2" name="Picture 1">
            <a:extLst>
              <a:ext uri="{FF2B5EF4-FFF2-40B4-BE49-F238E27FC236}">
                <a16:creationId xmlns:a16="http://schemas.microsoft.com/office/drawing/2014/main" id="{E9053DFA-3E15-4C1F-AC15-DB8A52B25FBC}"/>
              </a:ext>
            </a:extLst>
          </p:cNvPr>
          <p:cNvPicPr>
            <a:picLocks noChangeAspect="1"/>
          </p:cNvPicPr>
          <p:nvPr/>
        </p:nvPicPr>
        <p:blipFill>
          <a:blip r:embed="rId3"/>
          <a:stretch>
            <a:fillRect/>
          </a:stretch>
        </p:blipFill>
        <p:spPr>
          <a:xfrm>
            <a:off x="1035200" y="2157647"/>
            <a:ext cx="6028571" cy="3761905"/>
          </a:xfrm>
          <a:prstGeom prst="rect">
            <a:avLst/>
          </a:prstGeom>
          <a:ln>
            <a:solidFill>
              <a:schemeClr val="tx1"/>
            </a:solidFill>
          </a:ln>
        </p:spPr>
      </p:pic>
    </p:spTree>
    <p:extLst>
      <p:ext uri="{BB962C8B-B14F-4D97-AF65-F5344CB8AC3E}">
        <p14:creationId xmlns:p14="http://schemas.microsoft.com/office/powerpoint/2010/main" val="1801335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idx="4294967295"/>
          </p:nvPr>
        </p:nvSpPr>
        <p:spPr>
          <a:xfrm>
            <a:off x="536575" y="288925"/>
            <a:ext cx="11655425" cy="900113"/>
          </a:xfrm>
        </p:spPr>
        <p:txBody>
          <a:bodyPr/>
          <a:lstStyle/>
          <a:p>
            <a:r>
              <a:rPr lang="en-CA"/>
              <a:t>Releases in Azure Pipelines - </a:t>
            </a:r>
            <a:r>
              <a:rPr lang="en-GB"/>
              <a:t>Considerations for choosing artifact source</a:t>
            </a:r>
          </a:p>
        </p:txBody>
      </p:sp>
      <p:sp>
        <p:nvSpPr>
          <p:cNvPr id="10" name="Text Placeholder 4">
            <a:extLst>
              <a:ext uri="{FF2B5EF4-FFF2-40B4-BE49-F238E27FC236}">
                <a16:creationId xmlns:a16="http://schemas.microsoft.com/office/drawing/2014/main" id="{C63E47B0-697F-4E79-A847-0EF4E8ACC540}"/>
              </a:ext>
            </a:extLst>
          </p:cNvPr>
          <p:cNvSpPr txBox="1">
            <a:spLocks/>
          </p:cNvSpPr>
          <p:nvPr/>
        </p:nvSpPr>
        <p:spPr>
          <a:xfrm>
            <a:off x="3531090" y="1730003"/>
            <a:ext cx="8393991" cy="1859095"/>
          </a:xfrm>
          <a:prstGeom prst="rect">
            <a:avLst/>
          </a:prstGeom>
        </p:spPr>
        <p:txBody>
          <a:bodyPr/>
          <a:lst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lvl="0" defTabSz="913355">
              <a:lnSpc>
                <a:spcPct val="100000"/>
              </a:lnSpc>
              <a:buClr>
                <a:srgbClr val="3C3C3C"/>
              </a:buClr>
              <a:defRPr/>
            </a:pPr>
            <a:r>
              <a:rPr lang="en-GB" sz="2745" b="1" kern="0">
                <a:solidFill>
                  <a:srgbClr val="3C3C3C"/>
                </a:solidFill>
                <a:latin typeface="Segoe Light" pitchFamily="34" charset="0"/>
                <a:cs typeface="Segoe UI" pitchFamily="34" charset="0"/>
              </a:rPr>
              <a:t>Primarily when you work in a regulated environment like a bank or an insurance company, auditors ask you to provide traceability to sources that you deployed to prove the integrity of the package. </a:t>
            </a:r>
            <a:endParaRPr kumimoji="0" lang="en-GB" sz="2745" b="1" i="0" u="none" strike="noStrike" kern="0" cap="none" spc="0" normalizeH="0" baseline="0" noProof="0">
              <a:ln>
                <a:noFill/>
              </a:ln>
              <a:solidFill>
                <a:srgbClr val="3C3C3C"/>
              </a:solidFill>
              <a:effectLst/>
              <a:uLnTx/>
              <a:uFillTx/>
              <a:latin typeface="Segoe Light" pitchFamily="34" charset="0"/>
              <a:ea typeface="+mn-ea"/>
              <a:cs typeface="Segoe UI" pitchFamily="34" charset="0"/>
            </a:endParaRPr>
          </a:p>
        </p:txBody>
      </p:sp>
      <p:sp>
        <p:nvSpPr>
          <p:cNvPr id="2" name="Rectangle: Rounded Corners 1">
            <a:extLst>
              <a:ext uri="{FF2B5EF4-FFF2-40B4-BE49-F238E27FC236}">
                <a16:creationId xmlns:a16="http://schemas.microsoft.com/office/drawing/2014/main" id="{C69606FB-8EA1-4C13-8C82-2F731A9D213F}"/>
              </a:ext>
            </a:extLst>
          </p:cNvPr>
          <p:cNvSpPr/>
          <p:nvPr/>
        </p:nvSpPr>
        <p:spPr bwMode="auto">
          <a:xfrm>
            <a:off x="449942" y="1644845"/>
            <a:ext cx="2772228" cy="1668372"/>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Traceability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3" name="Rectangle: Rounded Corners 2">
            <a:extLst>
              <a:ext uri="{FF2B5EF4-FFF2-40B4-BE49-F238E27FC236}">
                <a16:creationId xmlns:a16="http://schemas.microsoft.com/office/drawing/2014/main" id="{B088CEBF-495A-4BA5-B3C1-0D5112BF715C}"/>
              </a:ext>
            </a:extLst>
          </p:cNvPr>
          <p:cNvSpPr/>
          <p:nvPr/>
        </p:nvSpPr>
        <p:spPr bwMode="auto">
          <a:xfrm>
            <a:off x="449942" y="4191553"/>
            <a:ext cx="2772228" cy="1668372"/>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Auditability</a:t>
            </a:r>
          </a:p>
        </p:txBody>
      </p:sp>
      <p:sp>
        <p:nvSpPr>
          <p:cNvPr id="7" name="Text Placeholder 4">
            <a:extLst>
              <a:ext uri="{FF2B5EF4-FFF2-40B4-BE49-F238E27FC236}">
                <a16:creationId xmlns:a16="http://schemas.microsoft.com/office/drawing/2014/main" id="{EA8FB0FB-23BC-464B-8D4C-045B6BDD1793}"/>
              </a:ext>
            </a:extLst>
          </p:cNvPr>
          <p:cNvSpPr txBox="1">
            <a:spLocks/>
          </p:cNvSpPr>
          <p:nvPr/>
        </p:nvSpPr>
        <p:spPr>
          <a:xfrm>
            <a:off x="3531090" y="4364843"/>
            <a:ext cx="8393991" cy="1321792"/>
          </a:xfrm>
          <a:prstGeom prst="rect">
            <a:avLst/>
          </a:prstGeom>
        </p:spPr>
        <p:txBody>
          <a:bodyPr/>
          <a:lst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lvl="0" defTabSz="913355">
              <a:lnSpc>
                <a:spcPct val="100000"/>
              </a:lnSpc>
              <a:buClr>
                <a:srgbClr val="3C3C3C"/>
              </a:buClr>
              <a:defRPr/>
            </a:pPr>
            <a:r>
              <a:rPr lang="en-GB" sz="2745" b="1" kern="0">
                <a:solidFill>
                  <a:srgbClr val="3C3C3C"/>
                </a:solidFill>
                <a:latin typeface="Segoe Light" pitchFamily="34" charset="0"/>
                <a:cs typeface="Segoe UI" pitchFamily="34" charset="0"/>
              </a:rPr>
              <a:t>You need to know who changed that line of code and who triggered the build that produces the artifact that is being deployed. </a:t>
            </a:r>
            <a:endParaRPr kumimoji="0" lang="en-GB" sz="2745" b="1" i="0" u="none" strike="noStrike" kern="0" cap="none" spc="0" normalizeH="0" baseline="0" noProof="0">
              <a:ln>
                <a:noFill/>
              </a:ln>
              <a:solidFill>
                <a:srgbClr val="3C3C3C"/>
              </a:solidFill>
              <a:effectLst/>
              <a:uLnTx/>
              <a:uFillTx/>
              <a:latin typeface="Segoe Light" pitchFamily="34" charset="0"/>
              <a:ea typeface="+mn-ea"/>
              <a:cs typeface="Segoe UI" pitchFamily="34" charset="0"/>
            </a:endParaRPr>
          </a:p>
        </p:txBody>
      </p:sp>
    </p:spTree>
    <p:extLst>
      <p:ext uri="{BB962C8B-B14F-4D97-AF65-F5344CB8AC3E}">
        <p14:creationId xmlns:p14="http://schemas.microsoft.com/office/powerpoint/2010/main" val="15295137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7"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idx="4294967295"/>
          </p:nvPr>
        </p:nvSpPr>
        <p:spPr>
          <a:xfrm>
            <a:off x="536575" y="288925"/>
            <a:ext cx="11655425" cy="900113"/>
          </a:xfrm>
        </p:spPr>
        <p:txBody>
          <a:bodyPr/>
          <a:lstStyle/>
          <a:p>
            <a:r>
              <a:rPr lang="en-GB"/>
              <a:t>Releases in Azure Pipelines (Deployment stages)</a:t>
            </a:r>
          </a:p>
        </p:txBody>
      </p:sp>
      <p:pic>
        <p:nvPicPr>
          <p:cNvPr id="4" name="Picture 3">
            <a:extLst>
              <a:ext uri="{FF2B5EF4-FFF2-40B4-BE49-F238E27FC236}">
                <a16:creationId xmlns:a16="http://schemas.microsoft.com/office/drawing/2014/main" id="{3DA5328D-9AB1-43F2-A029-5F877BB6EE61}"/>
              </a:ext>
            </a:extLst>
          </p:cNvPr>
          <p:cNvPicPr>
            <a:picLocks noChangeAspect="1"/>
          </p:cNvPicPr>
          <p:nvPr/>
        </p:nvPicPr>
        <p:blipFill rotWithShape="1">
          <a:blip r:embed="rId3">
            <a:extLst>
              <a:ext uri="{28A0092B-C50C-407E-A947-70E740481C1C}">
                <a14:useLocalDpi xmlns:a14="http://schemas.microsoft.com/office/drawing/2010/main" val="0"/>
              </a:ext>
            </a:extLst>
          </a:blip>
          <a:srcRect l="2210" t="12680" r="4125" b="21407"/>
          <a:stretch/>
        </p:blipFill>
        <p:spPr>
          <a:xfrm>
            <a:off x="4006604" y="2489242"/>
            <a:ext cx="4178791" cy="1618257"/>
          </a:xfrm>
          <a:prstGeom prst="rect">
            <a:avLst/>
          </a:prstGeom>
        </p:spPr>
      </p:pic>
      <p:sp>
        <p:nvSpPr>
          <p:cNvPr id="9" name="Text Placeholder 4">
            <a:extLst>
              <a:ext uri="{FF2B5EF4-FFF2-40B4-BE49-F238E27FC236}">
                <a16:creationId xmlns:a16="http://schemas.microsoft.com/office/drawing/2014/main" id="{C065B1D0-0249-449D-9C70-EED8AEDD6DA9}"/>
              </a:ext>
            </a:extLst>
          </p:cNvPr>
          <p:cNvSpPr txBox="1">
            <a:spLocks/>
          </p:cNvSpPr>
          <p:nvPr/>
        </p:nvSpPr>
        <p:spPr>
          <a:xfrm>
            <a:off x="4666017" y="1297989"/>
            <a:ext cx="2460498" cy="727886"/>
          </a:xfrm>
          <a:prstGeom prst="rect">
            <a:avLst/>
          </a:prstGeom>
        </p:spPr>
        <p:txBody>
          <a:bodyPr/>
          <a:lst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lvl="0" algn="ctr" defTabSz="913355">
              <a:lnSpc>
                <a:spcPct val="100000"/>
              </a:lnSpc>
              <a:buClr>
                <a:srgbClr val="3C3C3C"/>
              </a:buClr>
              <a:defRPr/>
            </a:pPr>
            <a:r>
              <a:rPr lang="en-GB" sz="2000" b="1" kern="0">
                <a:solidFill>
                  <a:srgbClr val="3C3C3C"/>
                </a:solidFill>
                <a:latin typeface="Segoe Light" pitchFamily="34" charset="0"/>
                <a:cs typeface="Segoe UI" pitchFamily="34" charset="0"/>
              </a:rPr>
              <a:t>Dev, QA, Prod</a:t>
            </a:r>
            <a:endParaRPr kumimoji="0" lang="en-GB" sz="2000" b="1" i="0" u="none" strike="noStrike" kern="0" cap="none" spc="0" normalizeH="0" baseline="0" noProof="0">
              <a:ln>
                <a:noFill/>
              </a:ln>
              <a:solidFill>
                <a:srgbClr val="3C3C3C"/>
              </a:solidFill>
              <a:effectLst/>
              <a:uLnTx/>
              <a:uFillTx/>
              <a:latin typeface="Segoe Light" pitchFamily="34" charset="0"/>
              <a:cs typeface="Segoe UI" pitchFamily="34" charset="0"/>
            </a:endParaRPr>
          </a:p>
        </p:txBody>
      </p:sp>
      <p:sp>
        <p:nvSpPr>
          <p:cNvPr id="12" name="Text Placeholder 4">
            <a:extLst>
              <a:ext uri="{FF2B5EF4-FFF2-40B4-BE49-F238E27FC236}">
                <a16:creationId xmlns:a16="http://schemas.microsoft.com/office/drawing/2014/main" id="{2A4E6F00-3780-4994-9EFB-A7DF7C1D946A}"/>
              </a:ext>
            </a:extLst>
          </p:cNvPr>
          <p:cNvSpPr txBox="1">
            <a:spLocks/>
          </p:cNvSpPr>
          <p:nvPr/>
        </p:nvSpPr>
        <p:spPr>
          <a:xfrm>
            <a:off x="1546106" y="1523090"/>
            <a:ext cx="2460498" cy="1115471"/>
          </a:xfrm>
          <a:prstGeom prst="rect">
            <a:avLst/>
          </a:prstGeom>
        </p:spPr>
        <p:txBody>
          <a:bodyPr/>
          <a:lst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lvl="0" algn="ctr" defTabSz="913355">
              <a:lnSpc>
                <a:spcPct val="100000"/>
              </a:lnSpc>
              <a:buClr>
                <a:srgbClr val="3C3C3C"/>
              </a:buClr>
              <a:defRPr/>
            </a:pPr>
            <a:r>
              <a:rPr lang="en-GB" sz="2000" b="1" kern="0">
                <a:solidFill>
                  <a:srgbClr val="3C3C3C"/>
                </a:solidFill>
                <a:latin typeface="Segoe Light" pitchFamily="34" charset="0"/>
                <a:cs typeface="Segoe UI" pitchFamily="34" charset="0"/>
              </a:rPr>
              <a:t>Multiple test stages to test the application</a:t>
            </a:r>
            <a:endParaRPr kumimoji="0" lang="en-GB" sz="2000" b="1" i="0" u="none" strike="noStrike" kern="0" cap="none" spc="0" normalizeH="0" baseline="0" noProof="0">
              <a:ln>
                <a:noFill/>
              </a:ln>
              <a:solidFill>
                <a:srgbClr val="3C3C3C"/>
              </a:solidFill>
              <a:effectLst/>
              <a:uLnTx/>
              <a:uFillTx/>
              <a:latin typeface="Segoe Light" pitchFamily="34" charset="0"/>
              <a:cs typeface="Segoe UI" pitchFamily="34" charset="0"/>
            </a:endParaRPr>
          </a:p>
        </p:txBody>
      </p:sp>
      <p:sp>
        <p:nvSpPr>
          <p:cNvPr id="13" name="Text Placeholder 4">
            <a:extLst>
              <a:ext uri="{FF2B5EF4-FFF2-40B4-BE49-F238E27FC236}">
                <a16:creationId xmlns:a16="http://schemas.microsoft.com/office/drawing/2014/main" id="{F8F43632-9584-4D14-90AD-0145DA56061D}"/>
              </a:ext>
            </a:extLst>
          </p:cNvPr>
          <p:cNvSpPr txBox="1">
            <a:spLocks/>
          </p:cNvSpPr>
          <p:nvPr/>
        </p:nvSpPr>
        <p:spPr>
          <a:xfrm>
            <a:off x="1546106" y="3223711"/>
            <a:ext cx="2460498" cy="1115471"/>
          </a:xfrm>
          <a:prstGeom prst="rect">
            <a:avLst/>
          </a:prstGeom>
        </p:spPr>
        <p:txBody>
          <a:bodyPr/>
          <a:lst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lvl="0" algn="ctr" defTabSz="913355">
              <a:lnSpc>
                <a:spcPct val="100000"/>
              </a:lnSpc>
              <a:buClr>
                <a:srgbClr val="3C3C3C"/>
              </a:buClr>
              <a:defRPr/>
            </a:pPr>
            <a:r>
              <a:rPr lang="en-GB" sz="2000" b="1" kern="0">
                <a:solidFill>
                  <a:srgbClr val="3C3C3C"/>
                </a:solidFill>
                <a:latin typeface="Segoe Light" pitchFamily="34" charset="0"/>
                <a:cs typeface="Segoe UI" pitchFamily="34" charset="0"/>
              </a:rPr>
              <a:t>Multiple geographic site for the same application</a:t>
            </a:r>
            <a:endParaRPr kumimoji="0" lang="en-GB" sz="2000" b="1" i="0" u="none" strike="noStrike" kern="0" cap="none" spc="0" normalizeH="0" baseline="0" noProof="0">
              <a:ln>
                <a:noFill/>
              </a:ln>
              <a:solidFill>
                <a:srgbClr val="3C3C3C"/>
              </a:solidFill>
              <a:effectLst/>
              <a:uLnTx/>
              <a:uFillTx/>
              <a:latin typeface="Segoe Light" pitchFamily="34" charset="0"/>
              <a:cs typeface="Segoe UI" pitchFamily="34" charset="0"/>
            </a:endParaRPr>
          </a:p>
        </p:txBody>
      </p:sp>
      <p:sp>
        <p:nvSpPr>
          <p:cNvPr id="14" name="Text Placeholder 4">
            <a:extLst>
              <a:ext uri="{FF2B5EF4-FFF2-40B4-BE49-F238E27FC236}">
                <a16:creationId xmlns:a16="http://schemas.microsoft.com/office/drawing/2014/main" id="{B7695A74-72B8-475B-887A-351F7548D43E}"/>
              </a:ext>
            </a:extLst>
          </p:cNvPr>
          <p:cNvSpPr txBox="1">
            <a:spLocks/>
          </p:cNvSpPr>
          <p:nvPr/>
        </p:nvSpPr>
        <p:spPr>
          <a:xfrm>
            <a:off x="4666017" y="4777174"/>
            <a:ext cx="2460498" cy="1115471"/>
          </a:xfrm>
          <a:prstGeom prst="rect">
            <a:avLst/>
          </a:prstGeom>
        </p:spPr>
        <p:txBody>
          <a:bodyPr/>
          <a:lst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lvl="0" algn="ctr" defTabSz="913355">
              <a:lnSpc>
                <a:spcPct val="100000"/>
              </a:lnSpc>
              <a:buClr>
                <a:srgbClr val="3C3C3C"/>
              </a:buClr>
              <a:defRPr/>
            </a:pPr>
            <a:r>
              <a:rPr lang="en-GB" sz="2000" b="1" kern="0">
                <a:solidFill>
                  <a:srgbClr val="3C3C3C"/>
                </a:solidFill>
                <a:latin typeface="Segoe Light" pitchFamily="34" charset="0"/>
                <a:cs typeface="Segoe UI" pitchFamily="34" charset="0"/>
              </a:rPr>
              <a:t>Staging slots for web sites</a:t>
            </a:r>
            <a:endParaRPr kumimoji="0" lang="en-GB" sz="2000" b="1" i="0" u="none" strike="noStrike" kern="0" cap="none" spc="0" normalizeH="0" baseline="0" noProof="0">
              <a:ln>
                <a:noFill/>
              </a:ln>
              <a:solidFill>
                <a:srgbClr val="3C3C3C"/>
              </a:solidFill>
              <a:effectLst/>
              <a:uLnTx/>
              <a:uFillTx/>
              <a:latin typeface="Segoe Light" pitchFamily="34" charset="0"/>
              <a:cs typeface="Segoe UI" pitchFamily="34" charset="0"/>
            </a:endParaRPr>
          </a:p>
        </p:txBody>
      </p:sp>
      <p:sp>
        <p:nvSpPr>
          <p:cNvPr id="15" name="Text Placeholder 4">
            <a:extLst>
              <a:ext uri="{FF2B5EF4-FFF2-40B4-BE49-F238E27FC236}">
                <a16:creationId xmlns:a16="http://schemas.microsoft.com/office/drawing/2014/main" id="{A37CAB56-E9CD-42D4-B0A9-A9AA7117508F}"/>
              </a:ext>
            </a:extLst>
          </p:cNvPr>
          <p:cNvSpPr txBox="1">
            <a:spLocks/>
          </p:cNvSpPr>
          <p:nvPr/>
        </p:nvSpPr>
        <p:spPr>
          <a:xfrm>
            <a:off x="8527477" y="3223711"/>
            <a:ext cx="2460498" cy="1115471"/>
          </a:xfrm>
          <a:prstGeom prst="rect">
            <a:avLst/>
          </a:prstGeom>
        </p:spPr>
        <p:txBody>
          <a:bodyPr/>
          <a:lst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lvl="0" algn="ctr" defTabSz="913355">
              <a:lnSpc>
                <a:spcPct val="100000"/>
              </a:lnSpc>
              <a:buClr>
                <a:srgbClr val="3C3C3C"/>
              </a:buClr>
              <a:defRPr/>
            </a:pPr>
            <a:r>
              <a:rPr lang="en-GB" sz="2000" b="1" kern="0">
                <a:solidFill>
                  <a:srgbClr val="3C3C3C"/>
                </a:solidFill>
                <a:latin typeface="Segoe Light" pitchFamily="34" charset="0"/>
                <a:cs typeface="Segoe UI" pitchFamily="34" charset="0"/>
              </a:rPr>
              <a:t>DB and Web tier of application</a:t>
            </a:r>
            <a:endParaRPr kumimoji="0" lang="en-GB" sz="2000" b="1" i="0" u="none" strike="noStrike" kern="0" cap="none" spc="0" normalizeH="0" baseline="0" noProof="0">
              <a:ln>
                <a:noFill/>
              </a:ln>
              <a:solidFill>
                <a:srgbClr val="3C3C3C"/>
              </a:solidFill>
              <a:effectLst/>
              <a:uLnTx/>
              <a:uFillTx/>
              <a:latin typeface="Segoe Light" pitchFamily="34" charset="0"/>
              <a:cs typeface="Segoe UI" pitchFamily="34" charset="0"/>
            </a:endParaRPr>
          </a:p>
        </p:txBody>
      </p:sp>
      <p:sp>
        <p:nvSpPr>
          <p:cNvPr id="16" name="Text Placeholder 4">
            <a:extLst>
              <a:ext uri="{FF2B5EF4-FFF2-40B4-BE49-F238E27FC236}">
                <a16:creationId xmlns:a16="http://schemas.microsoft.com/office/drawing/2014/main" id="{F485A481-C9A3-4977-927E-C8CE0CCEF588}"/>
              </a:ext>
            </a:extLst>
          </p:cNvPr>
          <p:cNvSpPr txBox="1">
            <a:spLocks/>
          </p:cNvSpPr>
          <p:nvPr/>
        </p:nvSpPr>
        <p:spPr>
          <a:xfrm>
            <a:off x="8396849" y="1523090"/>
            <a:ext cx="2460498" cy="1115471"/>
          </a:xfrm>
          <a:prstGeom prst="rect">
            <a:avLst/>
          </a:prstGeom>
        </p:spPr>
        <p:txBody>
          <a:bodyPr/>
          <a:lst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lvl="0" algn="ctr" defTabSz="913355">
              <a:lnSpc>
                <a:spcPct val="100000"/>
              </a:lnSpc>
              <a:buClr>
                <a:srgbClr val="3C3C3C"/>
              </a:buClr>
              <a:defRPr/>
            </a:pPr>
            <a:r>
              <a:rPr lang="en-GB" sz="2000" b="1" kern="0">
                <a:solidFill>
                  <a:srgbClr val="3C3C3C"/>
                </a:solidFill>
                <a:latin typeface="Segoe Light" pitchFamily="34" charset="0"/>
                <a:cs typeface="Segoe UI" pitchFamily="34" charset="0"/>
              </a:rPr>
              <a:t>Customer adaption rings</a:t>
            </a:r>
            <a:endParaRPr kumimoji="0" lang="en-GB" sz="2000" b="1" i="0" u="none" strike="noStrike" kern="0" cap="none" spc="0" normalizeH="0" baseline="0" noProof="0">
              <a:ln>
                <a:noFill/>
              </a:ln>
              <a:solidFill>
                <a:srgbClr val="3C3C3C"/>
              </a:solidFill>
              <a:effectLst/>
              <a:uLnTx/>
              <a:uFillTx/>
              <a:latin typeface="Segoe Light" pitchFamily="34" charset="0"/>
              <a:cs typeface="Segoe UI" pitchFamily="34" charset="0"/>
            </a:endParaRPr>
          </a:p>
        </p:txBody>
      </p:sp>
    </p:spTree>
    <p:extLst>
      <p:ext uri="{BB962C8B-B14F-4D97-AF65-F5344CB8AC3E}">
        <p14:creationId xmlns:p14="http://schemas.microsoft.com/office/powerpoint/2010/main" val="3096072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fade">
                                      <p:cBhvr>
                                        <p:cTn id="22" dur="500"/>
                                        <p:tgtEl>
                                          <p:spTgt spid="1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fade">
                                      <p:cBhvr>
                                        <p:cTn id="27" dur="500"/>
                                        <p:tgtEl>
                                          <p:spTgt spid="1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xEl>
                                              <p:pRg st="0" end="0"/>
                                            </p:txEl>
                                          </p:spTgt>
                                        </p:tgtEl>
                                        <p:attrNameLst>
                                          <p:attrName>style.visibility</p:attrName>
                                        </p:attrNameLst>
                                      </p:cBhvr>
                                      <p:to>
                                        <p:strVal val="visible"/>
                                      </p:to>
                                    </p:set>
                                    <p:animEffect transition="in" filter="fade">
                                      <p:cBhvr>
                                        <p:cTn id="3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build="p"/>
      <p:bldP spid="13" grpId="0" build="p"/>
      <p:bldP spid="14" grpId="0" build="p"/>
      <p:bldP spid="15" grpId="0" build="p"/>
      <p:bldP spid="16"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691376" y="390719"/>
            <a:ext cx="10783229" cy="998344"/>
          </a:xfrm>
        </p:spPr>
        <p:txBody>
          <a:bodyPr anchor="t">
            <a:normAutofit/>
          </a:bodyPr>
          <a:lstStyle/>
          <a:p>
            <a:r>
              <a:rPr lang="en-GB" sz="3300"/>
              <a:t>Releases in Azure Pipelines - Considerations for setting up Deployment stages</a:t>
            </a:r>
          </a:p>
        </p:txBody>
      </p:sp>
      <p:graphicFrame>
        <p:nvGraphicFramePr>
          <p:cNvPr id="3" name="Diagram 2">
            <a:extLst>
              <a:ext uri="{FF2B5EF4-FFF2-40B4-BE49-F238E27FC236}">
                <a16:creationId xmlns:a16="http://schemas.microsoft.com/office/drawing/2014/main" id="{BC7EBE0D-BBDE-47B9-A7DC-0DD5DC2B2BE6}"/>
              </a:ext>
            </a:extLst>
          </p:cNvPr>
          <p:cNvGraphicFramePr/>
          <p:nvPr>
            <p:extLst>
              <p:ext uri="{D42A27DB-BD31-4B8C-83A1-F6EECF244321}">
                <p14:modId xmlns:p14="http://schemas.microsoft.com/office/powerpoint/2010/main" val="4165360211"/>
              </p:ext>
            </p:extLst>
          </p:nvPr>
        </p:nvGraphicFramePr>
        <p:xfrm>
          <a:off x="691376" y="1524000"/>
          <a:ext cx="1078322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768894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691376" y="390719"/>
            <a:ext cx="10783229" cy="998344"/>
          </a:xfrm>
        </p:spPr>
        <p:txBody>
          <a:bodyPr anchor="t">
            <a:normAutofit/>
          </a:bodyPr>
          <a:lstStyle/>
          <a:p>
            <a:r>
              <a:rPr lang="en-GB"/>
              <a:t>Releases in Azure Pipelines – Deployment Triggers</a:t>
            </a:r>
          </a:p>
        </p:txBody>
      </p:sp>
      <p:graphicFrame>
        <p:nvGraphicFramePr>
          <p:cNvPr id="2" name="Diagram 1">
            <a:extLst>
              <a:ext uri="{FF2B5EF4-FFF2-40B4-BE49-F238E27FC236}">
                <a16:creationId xmlns:a16="http://schemas.microsoft.com/office/drawing/2014/main" id="{EC8F4D5C-D1FA-41DA-86E6-315AC6567AAB}"/>
              </a:ext>
            </a:extLst>
          </p:cNvPr>
          <p:cNvGraphicFramePr/>
          <p:nvPr>
            <p:extLst>
              <p:ext uri="{D42A27DB-BD31-4B8C-83A1-F6EECF244321}">
                <p14:modId xmlns:p14="http://schemas.microsoft.com/office/powerpoint/2010/main" val="469105592"/>
              </p:ext>
            </p:extLst>
          </p:nvPr>
        </p:nvGraphicFramePr>
        <p:xfrm>
          <a:off x="691376" y="1524000"/>
          <a:ext cx="1078322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109090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691376" y="390719"/>
            <a:ext cx="10783229" cy="998344"/>
          </a:xfrm>
        </p:spPr>
        <p:txBody>
          <a:bodyPr anchor="t">
            <a:normAutofit/>
          </a:bodyPr>
          <a:lstStyle/>
          <a:p>
            <a:r>
              <a:rPr lang="en-GB" sz="3300"/>
              <a:t>Releases in Azure Pipelines – Considerations for release approval and quality gates</a:t>
            </a:r>
          </a:p>
        </p:txBody>
      </p:sp>
      <p:sp>
        <p:nvSpPr>
          <p:cNvPr id="9" name="Slide Number Placeholder 1" hidden="1">
            <a:extLst>
              <a:ext uri="{FF2B5EF4-FFF2-40B4-BE49-F238E27FC236}">
                <a16:creationId xmlns:a16="http://schemas.microsoft.com/office/drawing/2014/main" id="{7EEDE931-27DF-440A-94B9-25C87E99AF1A}"/>
              </a:ext>
            </a:extLst>
          </p:cNvPr>
          <p:cNvSpPr>
            <a:spLocks noGrp="1"/>
          </p:cNvSpPr>
          <p:nvPr>
            <p:ph type="sldNum" sz="quarter" idx="4294967295"/>
          </p:nvPr>
        </p:nvSpPr>
        <p:spPr>
          <a:xfrm>
            <a:off x="11234133" y="6356353"/>
            <a:ext cx="495785" cy="365125"/>
          </a:xfrm>
        </p:spPr>
        <p:txBody>
          <a:bodyPr/>
          <a:lstStyle/>
          <a:p>
            <a:pPr>
              <a:spcAft>
                <a:spcPts val="600"/>
              </a:spcAft>
            </a:pPr>
            <a:fld id="{3847DB54-D037-B84F-B6F1-2E8DA40D09AD}" type="slidenum">
              <a:rPr lang="en-US" smtClean="0"/>
              <a:pPr>
                <a:spcAft>
                  <a:spcPts val="600"/>
                </a:spcAft>
              </a:pPr>
              <a:t>48</a:t>
            </a:fld>
            <a:endParaRPr lang="en-US"/>
          </a:p>
        </p:txBody>
      </p:sp>
      <p:graphicFrame>
        <p:nvGraphicFramePr>
          <p:cNvPr id="2" name="Diagram 1">
            <a:extLst>
              <a:ext uri="{FF2B5EF4-FFF2-40B4-BE49-F238E27FC236}">
                <a16:creationId xmlns:a16="http://schemas.microsoft.com/office/drawing/2014/main" id="{EC8F4D5C-D1FA-41DA-86E6-315AC6567AAB}"/>
              </a:ext>
            </a:extLst>
          </p:cNvPr>
          <p:cNvGraphicFramePr/>
          <p:nvPr>
            <p:extLst>
              <p:ext uri="{D42A27DB-BD31-4B8C-83A1-F6EECF244321}">
                <p14:modId xmlns:p14="http://schemas.microsoft.com/office/powerpoint/2010/main" val="1549536402"/>
              </p:ext>
            </p:extLst>
          </p:nvPr>
        </p:nvGraphicFramePr>
        <p:xfrm>
          <a:off x="691376" y="1524000"/>
          <a:ext cx="1078322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060982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
            <a:extLst>
              <a:ext uri="{FF2B5EF4-FFF2-40B4-BE49-F238E27FC236}">
                <a16:creationId xmlns:a16="http://schemas.microsoft.com/office/drawing/2014/main" id="{6A7829DA-017E-4034-84AF-BB56DC9AB9A9}"/>
              </a:ext>
            </a:extLst>
          </p:cNvPr>
          <p:cNvSpPr>
            <a:spLocks noGrp="1"/>
          </p:cNvSpPr>
          <p:nvPr>
            <p:ph sz="half" idx="1"/>
          </p:nvPr>
        </p:nvSpPr>
        <p:spPr>
          <a:xfrm>
            <a:off x="690563" y="2344071"/>
            <a:ext cx="2330223" cy="3599528"/>
          </a:xfrm>
        </p:spPr>
        <p:txBody>
          <a:bodyPr/>
          <a:lstStyle/>
          <a:p>
            <a:endParaRPr lang="en-US"/>
          </a:p>
        </p:txBody>
      </p:sp>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690563" y="390719"/>
            <a:ext cx="2330223" cy="1781175"/>
          </a:xfrm>
        </p:spPr>
        <p:txBody>
          <a:bodyPr anchor="t">
            <a:normAutofit/>
          </a:bodyPr>
          <a:lstStyle/>
          <a:p>
            <a:r>
              <a:rPr lang="en-GB" sz="2300"/>
              <a:t>Releases in Azure Pipelines – Release Notes and Documentation</a:t>
            </a:r>
          </a:p>
        </p:txBody>
      </p:sp>
      <p:graphicFrame>
        <p:nvGraphicFramePr>
          <p:cNvPr id="2" name="Diagram 1">
            <a:extLst>
              <a:ext uri="{FF2B5EF4-FFF2-40B4-BE49-F238E27FC236}">
                <a16:creationId xmlns:a16="http://schemas.microsoft.com/office/drawing/2014/main" id="{EC8F4D5C-D1FA-41DA-86E6-315AC6567AAB}"/>
              </a:ext>
            </a:extLst>
          </p:cNvPr>
          <p:cNvGraphicFramePr/>
          <p:nvPr>
            <p:extLst>
              <p:ext uri="{D42A27DB-BD31-4B8C-83A1-F6EECF244321}">
                <p14:modId xmlns:p14="http://schemas.microsoft.com/office/powerpoint/2010/main" val="2795734344"/>
              </p:ext>
            </p:extLst>
          </p:nvPr>
        </p:nvGraphicFramePr>
        <p:xfrm>
          <a:off x="4355843" y="390719"/>
          <a:ext cx="7236090" cy="5552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629822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The Practices of Flow</a:t>
            </a:r>
            <a:endParaRPr lang="en-US" sz="1800"/>
          </a:p>
        </p:txBody>
      </p:sp>
      <p:pic>
        <p:nvPicPr>
          <p:cNvPr id="71"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3279" y="75020"/>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13" name="Freeform 11">
            <a:extLst>
              <a:ext uri="{FF2B5EF4-FFF2-40B4-BE49-F238E27FC236}">
                <a16:creationId xmlns:a16="http://schemas.microsoft.com/office/drawing/2014/main" id="{9A00D7EC-2CBD-41C4-917D-1BDFE890F335}"/>
              </a:ext>
            </a:extLst>
          </p:cNvPr>
          <p:cNvSpPr/>
          <p:nvPr/>
        </p:nvSpPr>
        <p:spPr bwMode="auto">
          <a:xfrm>
            <a:off x="1020764" y="2990851"/>
            <a:ext cx="3300413" cy="1481138"/>
          </a:xfrm>
          <a:custGeom>
            <a:avLst/>
            <a:gdLst>
              <a:gd name="T0" fmla="*/ 709 w 1682"/>
              <a:gd name="T1" fmla="*/ 355 h 754"/>
              <a:gd name="T2" fmla="*/ 488 w 1682"/>
              <a:gd name="T3" fmla="*/ 168 h 754"/>
              <a:gd name="T4" fmla="*/ 355 w 1682"/>
              <a:gd name="T5" fmla="*/ 122 h 754"/>
              <a:gd name="T6" fmla="*/ 130 w 1682"/>
              <a:gd name="T7" fmla="*/ 255 h 754"/>
              <a:gd name="T8" fmla="*/ 94 w 1682"/>
              <a:gd name="T9" fmla="*/ 270 h 754"/>
              <a:gd name="T10" fmla="*/ 26 w 1682"/>
              <a:gd name="T11" fmla="*/ 253 h 754"/>
              <a:gd name="T12" fmla="*/ 11 w 1682"/>
              <a:gd name="T13" fmla="*/ 220 h 754"/>
              <a:gd name="T14" fmla="*/ 282 w 1682"/>
              <a:gd name="T15" fmla="*/ 6 h 754"/>
              <a:gd name="T16" fmla="*/ 345 w 1682"/>
              <a:gd name="T17" fmla="*/ 2 h 754"/>
              <a:gd name="T18" fmla="*/ 604 w 1682"/>
              <a:gd name="T19" fmla="*/ 102 h 754"/>
              <a:gd name="T20" fmla="*/ 797 w 1682"/>
              <a:gd name="T21" fmla="*/ 270 h 754"/>
              <a:gd name="T22" fmla="*/ 921 w 1682"/>
              <a:gd name="T23" fmla="*/ 378 h 754"/>
              <a:gd name="T24" fmla="*/ 1128 w 1682"/>
              <a:gd name="T25" fmla="*/ 559 h 754"/>
              <a:gd name="T26" fmla="*/ 1506 w 1682"/>
              <a:gd name="T27" fmla="*/ 439 h 754"/>
              <a:gd name="T28" fmla="*/ 1488 w 1682"/>
              <a:gd name="T29" fmla="*/ 414 h 754"/>
              <a:gd name="T30" fmla="*/ 1457 w 1682"/>
              <a:gd name="T31" fmla="*/ 409 h 754"/>
              <a:gd name="T32" fmla="*/ 1473 w 1682"/>
              <a:gd name="T33" fmla="*/ 384 h 754"/>
              <a:gd name="T34" fmla="*/ 1551 w 1682"/>
              <a:gd name="T35" fmla="*/ 285 h 754"/>
              <a:gd name="T36" fmla="*/ 1580 w 1682"/>
              <a:gd name="T37" fmla="*/ 283 h 754"/>
              <a:gd name="T38" fmla="*/ 1672 w 1682"/>
              <a:gd name="T39" fmla="*/ 394 h 754"/>
              <a:gd name="T40" fmla="*/ 1679 w 1682"/>
              <a:gd name="T41" fmla="*/ 409 h 754"/>
              <a:gd name="T42" fmla="*/ 1663 w 1682"/>
              <a:gd name="T43" fmla="*/ 413 h 754"/>
              <a:gd name="T44" fmla="*/ 1630 w 1682"/>
              <a:gd name="T45" fmla="*/ 441 h 754"/>
              <a:gd name="T46" fmla="*/ 1387 w 1682"/>
              <a:gd name="T47" fmla="*/ 711 h 754"/>
              <a:gd name="T48" fmla="*/ 1032 w 1682"/>
              <a:gd name="T49" fmla="*/ 638 h 754"/>
              <a:gd name="T50" fmla="*/ 831 w 1682"/>
              <a:gd name="T51" fmla="*/ 461 h 754"/>
              <a:gd name="T52" fmla="*/ 709 w 1682"/>
              <a:gd name="T53" fmla="*/ 35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2" h="754">
                <a:moveTo>
                  <a:pt x="709" y="355"/>
                </a:moveTo>
                <a:cubicBezTo>
                  <a:pt x="635" y="293"/>
                  <a:pt x="569" y="222"/>
                  <a:pt x="488" y="168"/>
                </a:cubicBezTo>
                <a:cubicBezTo>
                  <a:pt x="448" y="142"/>
                  <a:pt x="404" y="123"/>
                  <a:pt x="355" y="122"/>
                </a:cubicBezTo>
                <a:cubicBezTo>
                  <a:pt x="254" y="121"/>
                  <a:pt x="178" y="165"/>
                  <a:pt x="130" y="255"/>
                </a:cubicBezTo>
                <a:cubicBezTo>
                  <a:pt x="121" y="272"/>
                  <a:pt x="112" y="275"/>
                  <a:pt x="94" y="270"/>
                </a:cubicBezTo>
                <a:cubicBezTo>
                  <a:pt x="72" y="263"/>
                  <a:pt x="49" y="259"/>
                  <a:pt x="26" y="253"/>
                </a:cubicBezTo>
                <a:cubicBezTo>
                  <a:pt x="1" y="246"/>
                  <a:pt x="0" y="245"/>
                  <a:pt x="11" y="220"/>
                </a:cubicBezTo>
                <a:cubicBezTo>
                  <a:pt x="65" y="103"/>
                  <a:pt x="155" y="31"/>
                  <a:pt x="282" y="6"/>
                </a:cubicBezTo>
                <a:cubicBezTo>
                  <a:pt x="303" y="2"/>
                  <a:pt x="324" y="1"/>
                  <a:pt x="345" y="2"/>
                </a:cubicBezTo>
                <a:cubicBezTo>
                  <a:pt x="445" y="0"/>
                  <a:pt x="530" y="41"/>
                  <a:pt x="604" y="102"/>
                </a:cubicBezTo>
                <a:cubicBezTo>
                  <a:pt x="670" y="156"/>
                  <a:pt x="733" y="214"/>
                  <a:pt x="797" y="270"/>
                </a:cubicBezTo>
                <a:cubicBezTo>
                  <a:pt x="921" y="378"/>
                  <a:pt x="921" y="378"/>
                  <a:pt x="921" y="378"/>
                </a:cubicBezTo>
                <a:cubicBezTo>
                  <a:pt x="990" y="438"/>
                  <a:pt x="1056" y="502"/>
                  <a:pt x="1128" y="559"/>
                </a:cubicBezTo>
                <a:cubicBezTo>
                  <a:pt x="1259" y="662"/>
                  <a:pt x="1457" y="597"/>
                  <a:pt x="1506" y="439"/>
                </a:cubicBezTo>
                <a:cubicBezTo>
                  <a:pt x="1512" y="417"/>
                  <a:pt x="1510" y="415"/>
                  <a:pt x="1488" y="414"/>
                </a:cubicBezTo>
                <a:cubicBezTo>
                  <a:pt x="1477" y="413"/>
                  <a:pt x="1462" y="420"/>
                  <a:pt x="1457" y="409"/>
                </a:cubicBezTo>
                <a:cubicBezTo>
                  <a:pt x="1452" y="400"/>
                  <a:pt x="1467" y="392"/>
                  <a:pt x="1473" y="384"/>
                </a:cubicBezTo>
                <a:cubicBezTo>
                  <a:pt x="1498" y="350"/>
                  <a:pt x="1525" y="318"/>
                  <a:pt x="1551" y="285"/>
                </a:cubicBezTo>
                <a:cubicBezTo>
                  <a:pt x="1560" y="273"/>
                  <a:pt x="1567" y="268"/>
                  <a:pt x="1580" y="283"/>
                </a:cubicBezTo>
                <a:cubicBezTo>
                  <a:pt x="1610" y="321"/>
                  <a:pt x="1641" y="357"/>
                  <a:pt x="1672" y="394"/>
                </a:cubicBezTo>
                <a:cubicBezTo>
                  <a:pt x="1676" y="398"/>
                  <a:pt x="1682" y="403"/>
                  <a:pt x="1679" y="409"/>
                </a:cubicBezTo>
                <a:cubicBezTo>
                  <a:pt x="1676" y="416"/>
                  <a:pt x="1668" y="414"/>
                  <a:pt x="1663" y="413"/>
                </a:cubicBezTo>
                <a:cubicBezTo>
                  <a:pt x="1641" y="411"/>
                  <a:pt x="1635" y="421"/>
                  <a:pt x="1630" y="441"/>
                </a:cubicBezTo>
                <a:cubicBezTo>
                  <a:pt x="1599" y="575"/>
                  <a:pt x="1518" y="668"/>
                  <a:pt x="1387" y="711"/>
                </a:cubicBezTo>
                <a:cubicBezTo>
                  <a:pt x="1256" y="754"/>
                  <a:pt x="1137" y="728"/>
                  <a:pt x="1032" y="638"/>
                </a:cubicBezTo>
                <a:cubicBezTo>
                  <a:pt x="965" y="579"/>
                  <a:pt x="898" y="520"/>
                  <a:pt x="831" y="461"/>
                </a:cubicBezTo>
                <a:lnTo>
                  <a:pt x="709" y="355"/>
                </a:ln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b="1"/>
          </a:p>
        </p:txBody>
      </p:sp>
      <p:sp>
        <p:nvSpPr>
          <p:cNvPr id="14" name="Freeform 15">
            <a:extLst>
              <a:ext uri="{FF2B5EF4-FFF2-40B4-BE49-F238E27FC236}">
                <a16:creationId xmlns:a16="http://schemas.microsoft.com/office/drawing/2014/main" id="{1A51AE1C-1A1C-431D-8887-3CE9AC761188}"/>
              </a:ext>
            </a:extLst>
          </p:cNvPr>
          <p:cNvSpPr/>
          <p:nvPr/>
        </p:nvSpPr>
        <p:spPr bwMode="auto">
          <a:xfrm>
            <a:off x="4418013" y="2968626"/>
            <a:ext cx="3295650" cy="1504950"/>
          </a:xfrm>
          <a:custGeom>
            <a:avLst/>
            <a:gdLst>
              <a:gd name="T0" fmla="*/ 864 w 1679"/>
              <a:gd name="T1" fmla="*/ 474 h 766"/>
              <a:gd name="T2" fmla="*/ 651 w 1679"/>
              <a:gd name="T3" fmla="*/ 659 h 766"/>
              <a:gd name="T4" fmla="*/ 298 w 1679"/>
              <a:gd name="T5" fmla="*/ 722 h 766"/>
              <a:gd name="T6" fmla="*/ 58 w 1679"/>
              <a:gd name="T7" fmla="*/ 462 h 766"/>
              <a:gd name="T8" fmla="*/ 21 w 1679"/>
              <a:gd name="T9" fmla="*/ 433 h 766"/>
              <a:gd name="T10" fmla="*/ 3 w 1679"/>
              <a:gd name="T11" fmla="*/ 429 h 766"/>
              <a:gd name="T12" fmla="*/ 12 w 1679"/>
              <a:gd name="T13" fmla="*/ 413 h 766"/>
              <a:gd name="T14" fmla="*/ 99 w 1679"/>
              <a:gd name="T15" fmla="*/ 303 h 766"/>
              <a:gd name="T16" fmla="*/ 130 w 1679"/>
              <a:gd name="T17" fmla="*/ 302 h 766"/>
              <a:gd name="T18" fmla="*/ 224 w 1679"/>
              <a:gd name="T19" fmla="*/ 414 h 766"/>
              <a:gd name="T20" fmla="*/ 231 w 1679"/>
              <a:gd name="T21" fmla="*/ 428 h 766"/>
              <a:gd name="T22" fmla="*/ 215 w 1679"/>
              <a:gd name="T23" fmla="*/ 433 h 766"/>
              <a:gd name="T24" fmla="*/ 191 w 1679"/>
              <a:gd name="T25" fmla="*/ 471 h 766"/>
              <a:gd name="T26" fmla="*/ 541 w 1679"/>
              <a:gd name="T27" fmla="*/ 583 h 766"/>
              <a:gd name="T28" fmla="*/ 679 w 1679"/>
              <a:gd name="T29" fmla="*/ 474 h 766"/>
              <a:gd name="T30" fmla="*/ 774 w 1679"/>
              <a:gd name="T31" fmla="*/ 389 h 766"/>
              <a:gd name="T32" fmla="*/ 896 w 1679"/>
              <a:gd name="T33" fmla="*/ 281 h 766"/>
              <a:gd name="T34" fmla="*/ 1119 w 1679"/>
              <a:gd name="T35" fmla="*/ 83 h 766"/>
              <a:gd name="T36" fmla="*/ 1278 w 1679"/>
              <a:gd name="T37" fmla="*/ 15 h 766"/>
              <a:gd name="T38" fmla="*/ 1561 w 1679"/>
              <a:gd name="T39" fmla="*/ 84 h 766"/>
              <a:gd name="T40" fmla="*/ 1672 w 1679"/>
              <a:gd name="T41" fmla="*/ 219 h 766"/>
              <a:gd name="T42" fmla="*/ 1662 w 1679"/>
              <a:gd name="T43" fmla="*/ 245 h 766"/>
              <a:gd name="T44" fmla="*/ 1581 w 1679"/>
              <a:gd name="T45" fmla="*/ 275 h 766"/>
              <a:gd name="T46" fmla="*/ 1557 w 1679"/>
              <a:gd name="T47" fmla="*/ 266 h 766"/>
              <a:gd name="T48" fmla="*/ 1262 w 1679"/>
              <a:gd name="T49" fmla="*/ 144 h 766"/>
              <a:gd name="T50" fmla="*/ 1188 w 1679"/>
              <a:gd name="T51" fmla="*/ 186 h 766"/>
              <a:gd name="T52" fmla="*/ 988 w 1679"/>
              <a:gd name="T53" fmla="*/ 364 h 766"/>
              <a:gd name="T54" fmla="*/ 864 w 1679"/>
              <a:gd name="T55" fmla="*/ 474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79" h="766">
                <a:moveTo>
                  <a:pt x="864" y="474"/>
                </a:moveTo>
                <a:cubicBezTo>
                  <a:pt x="793" y="536"/>
                  <a:pt x="727" y="603"/>
                  <a:pt x="651" y="659"/>
                </a:cubicBezTo>
                <a:cubicBezTo>
                  <a:pt x="544" y="737"/>
                  <a:pt x="426" y="766"/>
                  <a:pt x="298" y="722"/>
                </a:cubicBezTo>
                <a:cubicBezTo>
                  <a:pt x="172" y="679"/>
                  <a:pt x="93" y="591"/>
                  <a:pt x="58" y="462"/>
                </a:cubicBezTo>
                <a:cubicBezTo>
                  <a:pt x="50" y="434"/>
                  <a:pt x="51" y="434"/>
                  <a:pt x="21" y="433"/>
                </a:cubicBezTo>
                <a:cubicBezTo>
                  <a:pt x="15" y="433"/>
                  <a:pt x="6" y="436"/>
                  <a:pt x="3" y="429"/>
                </a:cubicBezTo>
                <a:cubicBezTo>
                  <a:pt x="0" y="422"/>
                  <a:pt x="8" y="418"/>
                  <a:pt x="12" y="413"/>
                </a:cubicBezTo>
                <a:cubicBezTo>
                  <a:pt x="41" y="376"/>
                  <a:pt x="70" y="340"/>
                  <a:pt x="99" y="303"/>
                </a:cubicBezTo>
                <a:cubicBezTo>
                  <a:pt x="114" y="284"/>
                  <a:pt x="115" y="284"/>
                  <a:pt x="130" y="302"/>
                </a:cubicBezTo>
                <a:cubicBezTo>
                  <a:pt x="162" y="339"/>
                  <a:pt x="193" y="377"/>
                  <a:pt x="224" y="414"/>
                </a:cubicBezTo>
                <a:cubicBezTo>
                  <a:pt x="227" y="418"/>
                  <a:pt x="233" y="422"/>
                  <a:pt x="231" y="428"/>
                </a:cubicBezTo>
                <a:cubicBezTo>
                  <a:pt x="228" y="434"/>
                  <a:pt x="221" y="432"/>
                  <a:pt x="215" y="433"/>
                </a:cubicBezTo>
                <a:cubicBezTo>
                  <a:pt x="176" y="434"/>
                  <a:pt x="176" y="434"/>
                  <a:pt x="191" y="471"/>
                </a:cubicBezTo>
                <a:cubicBezTo>
                  <a:pt x="246" y="605"/>
                  <a:pt x="412" y="658"/>
                  <a:pt x="541" y="583"/>
                </a:cubicBezTo>
                <a:cubicBezTo>
                  <a:pt x="592" y="554"/>
                  <a:pt x="634" y="512"/>
                  <a:pt x="679" y="474"/>
                </a:cubicBezTo>
                <a:cubicBezTo>
                  <a:pt x="711" y="446"/>
                  <a:pt x="742" y="417"/>
                  <a:pt x="774" y="389"/>
                </a:cubicBezTo>
                <a:cubicBezTo>
                  <a:pt x="896" y="281"/>
                  <a:pt x="896" y="281"/>
                  <a:pt x="896" y="281"/>
                </a:cubicBezTo>
                <a:cubicBezTo>
                  <a:pt x="970" y="215"/>
                  <a:pt x="1044" y="149"/>
                  <a:pt x="1119" y="83"/>
                </a:cubicBezTo>
                <a:cubicBezTo>
                  <a:pt x="1164" y="44"/>
                  <a:pt x="1219" y="23"/>
                  <a:pt x="1278" y="15"/>
                </a:cubicBezTo>
                <a:cubicBezTo>
                  <a:pt x="1382" y="0"/>
                  <a:pt x="1477" y="21"/>
                  <a:pt x="1561" y="84"/>
                </a:cubicBezTo>
                <a:cubicBezTo>
                  <a:pt x="1609" y="120"/>
                  <a:pt x="1646" y="165"/>
                  <a:pt x="1672" y="219"/>
                </a:cubicBezTo>
                <a:cubicBezTo>
                  <a:pt x="1679" y="233"/>
                  <a:pt x="1677" y="240"/>
                  <a:pt x="1662" y="245"/>
                </a:cubicBezTo>
                <a:cubicBezTo>
                  <a:pt x="1634" y="254"/>
                  <a:pt x="1608" y="264"/>
                  <a:pt x="1581" y="275"/>
                </a:cubicBezTo>
                <a:cubicBezTo>
                  <a:pt x="1570" y="279"/>
                  <a:pt x="1563" y="278"/>
                  <a:pt x="1557" y="266"/>
                </a:cubicBezTo>
                <a:cubicBezTo>
                  <a:pt x="1495" y="157"/>
                  <a:pt x="1383" y="111"/>
                  <a:pt x="1262" y="144"/>
                </a:cubicBezTo>
                <a:cubicBezTo>
                  <a:pt x="1234" y="152"/>
                  <a:pt x="1210" y="167"/>
                  <a:pt x="1188" y="186"/>
                </a:cubicBezTo>
                <a:cubicBezTo>
                  <a:pt x="1122" y="246"/>
                  <a:pt x="1056" y="306"/>
                  <a:pt x="988" y="364"/>
                </a:cubicBezTo>
                <a:lnTo>
                  <a:pt x="864" y="474"/>
                </a:lnTo>
                <a:close/>
              </a:path>
            </a:pathLst>
          </a:custGeom>
          <a:solidFill>
            <a:schemeClr val="tx1">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b="1"/>
          </a:p>
        </p:txBody>
      </p:sp>
      <p:sp>
        <p:nvSpPr>
          <p:cNvPr id="15" name="Freeform 16">
            <a:extLst>
              <a:ext uri="{FF2B5EF4-FFF2-40B4-BE49-F238E27FC236}">
                <a16:creationId xmlns:a16="http://schemas.microsoft.com/office/drawing/2014/main" id="{76C5CEC3-68B5-498F-AB33-484367A08231}"/>
              </a:ext>
            </a:extLst>
          </p:cNvPr>
          <p:cNvSpPr/>
          <p:nvPr/>
        </p:nvSpPr>
        <p:spPr bwMode="auto">
          <a:xfrm>
            <a:off x="4481514" y="2990851"/>
            <a:ext cx="3300413" cy="1481138"/>
          </a:xfrm>
          <a:custGeom>
            <a:avLst/>
            <a:gdLst>
              <a:gd name="T0" fmla="*/ 709 w 1682"/>
              <a:gd name="T1" fmla="*/ 355 h 754"/>
              <a:gd name="T2" fmla="*/ 488 w 1682"/>
              <a:gd name="T3" fmla="*/ 168 h 754"/>
              <a:gd name="T4" fmla="*/ 355 w 1682"/>
              <a:gd name="T5" fmla="*/ 122 h 754"/>
              <a:gd name="T6" fmla="*/ 130 w 1682"/>
              <a:gd name="T7" fmla="*/ 255 h 754"/>
              <a:gd name="T8" fmla="*/ 94 w 1682"/>
              <a:gd name="T9" fmla="*/ 270 h 754"/>
              <a:gd name="T10" fmla="*/ 26 w 1682"/>
              <a:gd name="T11" fmla="*/ 253 h 754"/>
              <a:gd name="T12" fmla="*/ 11 w 1682"/>
              <a:gd name="T13" fmla="*/ 220 h 754"/>
              <a:gd name="T14" fmla="*/ 282 w 1682"/>
              <a:gd name="T15" fmla="*/ 6 h 754"/>
              <a:gd name="T16" fmla="*/ 345 w 1682"/>
              <a:gd name="T17" fmla="*/ 2 h 754"/>
              <a:gd name="T18" fmla="*/ 604 w 1682"/>
              <a:gd name="T19" fmla="*/ 102 h 754"/>
              <a:gd name="T20" fmla="*/ 797 w 1682"/>
              <a:gd name="T21" fmla="*/ 270 h 754"/>
              <a:gd name="T22" fmla="*/ 921 w 1682"/>
              <a:gd name="T23" fmla="*/ 378 h 754"/>
              <a:gd name="T24" fmla="*/ 1128 w 1682"/>
              <a:gd name="T25" fmla="*/ 559 h 754"/>
              <a:gd name="T26" fmla="*/ 1506 w 1682"/>
              <a:gd name="T27" fmla="*/ 439 h 754"/>
              <a:gd name="T28" fmla="*/ 1488 w 1682"/>
              <a:gd name="T29" fmla="*/ 414 h 754"/>
              <a:gd name="T30" fmla="*/ 1457 w 1682"/>
              <a:gd name="T31" fmla="*/ 409 h 754"/>
              <a:gd name="T32" fmla="*/ 1473 w 1682"/>
              <a:gd name="T33" fmla="*/ 384 h 754"/>
              <a:gd name="T34" fmla="*/ 1551 w 1682"/>
              <a:gd name="T35" fmla="*/ 285 h 754"/>
              <a:gd name="T36" fmla="*/ 1580 w 1682"/>
              <a:gd name="T37" fmla="*/ 283 h 754"/>
              <a:gd name="T38" fmla="*/ 1672 w 1682"/>
              <a:gd name="T39" fmla="*/ 394 h 754"/>
              <a:gd name="T40" fmla="*/ 1679 w 1682"/>
              <a:gd name="T41" fmla="*/ 409 h 754"/>
              <a:gd name="T42" fmla="*/ 1663 w 1682"/>
              <a:gd name="T43" fmla="*/ 413 h 754"/>
              <a:gd name="T44" fmla="*/ 1630 w 1682"/>
              <a:gd name="T45" fmla="*/ 441 h 754"/>
              <a:gd name="T46" fmla="*/ 1387 w 1682"/>
              <a:gd name="T47" fmla="*/ 711 h 754"/>
              <a:gd name="T48" fmla="*/ 1032 w 1682"/>
              <a:gd name="T49" fmla="*/ 638 h 754"/>
              <a:gd name="T50" fmla="*/ 831 w 1682"/>
              <a:gd name="T51" fmla="*/ 461 h 754"/>
              <a:gd name="T52" fmla="*/ 709 w 1682"/>
              <a:gd name="T53" fmla="*/ 35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2" h="754">
                <a:moveTo>
                  <a:pt x="709" y="355"/>
                </a:moveTo>
                <a:cubicBezTo>
                  <a:pt x="635" y="293"/>
                  <a:pt x="569" y="222"/>
                  <a:pt x="488" y="168"/>
                </a:cubicBezTo>
                <a:cubicBezTo>
                  <a:pt x="448" y="142"/>
                  <a:pt x="404" y="123"/>
                  <a:pt x="355" y="122"/>
                </a:cubicBezTo>
                <a:cubicBezTo>
                  <a:pt x="254" y="121"/>
                  <a:pt x="178" y="165"/>
                  <a:pt x="130" y="255"/>
                </a:cubicBezTo>
                <a:cubicBezTo>
                  <a:pt x="121" y="272"/>
                  <a:pt x="112" y="275"/>
                  <a:pt x="94" y="270"/>
                </a:cubicBezTo>
                <a:cubicBezTo>
                  <a:pt x="72" y="263"/>
                  <a:pt x="49" y="259"/>
                  <a:pt x="26" y="253"/>
                </a:cubicBezTo>
                <a:cubicBezTo>
                  <a:pt x="1" y="246"/>
                  <a:pt x="0" y="245"/>
                  <a:pt x="11" y="220"/>
                </a:cubicBezTo>
                <a:cubicBezTo>
                  <a:pt x="65" y="103"/>
                  <a:pt x="155" y="31"/>
                  <a:pt x="282" y="6"/>
                </a:cubicBezTo>
                <a:cubicBezTo>
                  <a:pt x="303" y="2"/>
                  <a:pt x="324" y="1"/>
                  <a:pt x="345" y="2"/>
                </a:cubicBezTo>
                <a:cubicBezTo>
                  <a:pt x="445" y="0"/>
                  <a:pt x="530" y="41"/>
                  <a:pt x="604" y="102"/>
                </a:cubicBezTo>
                <a:cubicBezTo>
                  <a:pt x="670" y="156"/>
                  <a:pt x="733" y="214"/>
                  <a:pt x="797" y="270"/>
                </a:cubicBezTo>
                <a:cubicBezTo>
                  <a:pt x="921" y="378"/>
                  <a:pt x="921" y="378"/>
                  <a:pt x="921" y="378"/>
                </a:cubicBezTo>
                <a:cubicBezTo>
                  <a:pt x="990" y="438"/>
                  <a:pt x="1056" y="502"/>
                  <a:pt x="1128" y="559"/>
                </a:cubicBezTo>
                <a:cubicBezTo>
                  <a:pt x="1259" y="662"/>
                  <a:pt x="1457" y="597"/>
                  <a:pt x="1506" y="439"/>
                </a:cubicBezTo>
                <a:cubicBezTo>
                  <a:pt x="1512" y="417"/>
                  <a:pt x="1510" y="415"/>
                  <a:pt x="1488" y="414"/>
                </a:cubicBezTo>
                <a:cubicBezTo>
                  <a:pt x="1477" y="413"/>
                  <a:pt x="1462" y="420"/>
                  <a:pt x="1457" y="409"/>
                </a:cubicBezTo>
                <a:cubicBezTo>
                  <a:pt x="1452" y="400"/>
                  <a:pt x="1467" y="392"/>
                  <a:pt x="1473" y="384"/>
                </a:cubicBezTo>
                <a:cubicBezTo>
                  <a:pt x="1498" y="350"/>
                  <a:pt x="1525" y="318"/>
                  <a:pt x="1551" y="285"/>
                </a:cubicBezTo>
                <a:cubicBezTo>
                  <a:pt x="1560" y="273"/>
                  <a:pt x="1567" y="268"/>
                  <a:pt x="1580" y="283"/>
                </a:cubicBezTo>
                <a:cubicBezTo>
                  <a:pt x="1610" y="321"/>
                  <a:pt x="1641" y="357"/>
                  <a:pt x="1672" y="394"/>
                </a:cubicBezTo>
                <a:cubicBezTo>
                  <a:pt x="1676" y="398"/>
                  <a:pt x="1682" y="403"/>
                  <a:pt x="1679" y="409"/>
                </a:cubicBezTo>
                <a:cubicBezTo>
                  <a:pt x="1676" y="416"/>
                  <a:pt x="1668" y="414"/>
                  <a:pt x="1663" y="413"/>
                </a:cubicBezTo>
                <a:cubicBezTo>
                  <a:pt x="1641" y="411"/>
                  <a:pt x="1635" y="421"/>
                  <a:pt x="1630" y="441"/>
                </a:cubicBezTo>
                <a:cubicBezTo>
                  <a:pt x="1599" y="575"/>
                  <a:pt x="1518" y="668"/>
                  <a:pt x="1387" y="711"/>
                </a:cubicBezTo>
                <a:cubicBezTo>
                  <a:pt x="1256" y="754"/>
                  <a:pt x="1137" y="728"/>
                  <a:pt x="1032" y="638"/>
                </a:cubicBezTo>
                <a:cubicBezTo>
                  <a:pt x="965" y="579"/>
                  <a:pt x="898" y="520"/>
                  <a:pt x="831" y="461"/>
                </a:cubicBezTo>
                <a:lnTo>
                  <a:pt x="709" y="355"/>
                </a:lnTo>
                <a:close/>
              </a:path>
            </a:pathLst>
          </a:custGeom>
          <a:solidFill>
            <a:schemeClr val="tx1">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b="1"/>
          </a:p>
        </p:txBody>
      </p:sp>
      <p:sp>
        <p:nvSpPr>
          <p:cNvPr id="16" name="Freeform 20">
            <a:extLst>
              <a:ext uri="{FF2B5EF4-FFF2-40B4-BE49-F238E27FC236}">
                <a16:creationId xmlns:a16="http://schemas.microsoft.com/office/drawing/2014/main" id="{028C3E58-58DD-441E-BFD6-05F5BE3D23FE}"/>
              </a:ext>
            </a:extLst>
          </p:cNvPr>
          <p:cNvSpPr/>
          <p:nvPr/>
        </p:nvSpPr>
        <p:spPr bwMode="auto">
          <a:xfrm>
            <a:off x="7877176" y="2968626"/>
            <a:ext cx="3295650" cy="1504950"/>
          </a:xfrm>
          <a:custGeom>
            <a:avLst/>
            <a:gdLst>
              <a:gd name="T0" fmla="*/ 864 w 1679"/>
              <a:gd name="T1" fmla="*/ 474 h 766"/>
              <a:gd name="T2" fmla="*/ 651 w 1679"/>
              <a:gd name="T3" fmla="*/ 659 h 766"/>
              <a:gd name="T4" fmla="*/ 298 w 1679"/>
              <a:gd name="T5" fmla="*/ 722 h 766"/>
              <a:gd name="T6" fmla="*/ 58 w 1679"/>
              <a:gd name="T7" fmla="*/ 462 h 766"/>
              <a:gd name="T8" fmla="*/ 21 w 1679"/>
              <a:gd name="T9" fmla="*/ 433 h 766"/>
              <a:gd name="T10" fmla="*/ 3 w 1679"/>
              <a:gd name="T11" fmla="*/ 429 h 766"/>
              <a:gd name="T12" fmla="*/ 12 w 1679"/>
              <a:gd name="T13" fmla="*/ 413 h 766"/>
              <a:gd name="T14" fmla="*/ 99 w 1679"/>
              <a:gd name="T15" fmla="*/ 303 h 766"/>
              <a:gd name="T16" fmla="*/ 130 w 1679"/>
              <a:gd name="T17" fmla="*/ 302 h 766"/>
              <a:gd name="T18" fmla="*/ 224 w 1679"/>
              <a:gd name="T19" fmla="*/ 414 h 766"/>
              <a:gd name="T20" fmla="*/ 231 w 1679"/>
              <a:gd name="T21" fmla="*/ 428 h 766"/>
              <a:gd name="T22" fmla="*/ 215 w 1679"/>
              <a:gd name="T23" fmla="*/ 433 h 766"/>
              <a:gd name="T24" fmla="*/ 191 w 1679"/>
              <a:gd name="T25" fmla="*/ 471 h 766"/>
              <a:gd name="T26" fmla="*/ 541 w 1679"/>
              <a:gd name="T27" fmla="*/ 583 h 766"/>
              <a:gd name="T28" fmla="*/ 679 w 1679"/>
              <a:gd name="T29" fmla="*/ 474 h 766"/>
              <a:gd name="T30" fmla="*/ 774 w 1679"/>
              <a:gd name="T31" fmla="*/ 389 h 766"/>
              <a:gd name="T32" fmla="*/ 896 w 1679"/>
              <a:gd name="T33" fmla="*/ 281 h 766"/>
              <a:gd name="T34" fmla="*/ 1119 w 1679"/>
              <a:gd name="T35" fmla="*/ 83 h 766"/>
              <a:gd name="T36" fmla="*/ 1278 w 1679"/>
              <a:gd name="T37" fmla="*/ 15 h 766"/>
              <a:gd name="T38" fmla="*/ 1561 w 1679"/>
              <a:gd name="T39" fmla="*/ 84 h 766"/>
              <a:gd name="T40" fmla="*/ 1672 w 1679"/>
              <a:gd name="T41" fmla="*/ 219 h 766"/>
              <a:gd name="T42" fmla="*/ 1662 w 1679"/>
              <a:gd name="T43" fmla="*/ 245 h 766"/>
              <a:gd name="T44" fmla="*/ 1581 w 1679"/>
              <a:gd name="T45" fmla="*/ 275 h 766"/>
              <a:gd name="T46" fmla="*/ 1557 w 1679"/>
              <a:gd name="T47" fmla="*/ 266 h 766"/>
              <a:gd name="T48" fmla="*/ 1262 w 1679"/>
              <a:gd name="T49" fmla="*/ 144 h 766"/>
              <a:gd name="T50" fmla="*/ 1188 w 1679"/>
              <a:gd name="T51" fmla="*/ 186 h 766"/>
              <a:gd name="T52" fmla="*/ 988 w 1679"/>
              <a:gd name="T53" fmla="*/ 364 h 766"/>
              <a:gd name="T54" fmla="*/ 864 w 1679"/>
              <a:gd name="T55" fmla="*/ 474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79" h="766">
                <a:moveTo>
                  <a:pt x="864" y="474"/>
                </a:moveTo>
                <a:cubicBezTo>
                  <a:pt x="793" y="536"/>
                  <a:pt x="727" y="603"/>
                  <a:pt x="651" y="659"/>
                </a:cubicBezTo>
                <a:cubicBezTo>
                  <a:pt x="544" y="737"/>
                  <a:pt x="426" y="766"/>
                  <a:pt x="298" y="722"/>
                </a:cubicBezTo>
                <a:cubicBezTo>
                  <a:pt x="172" y="679"/>
                  <a:pt x="93" y="591"/>
                  <a:pt x="58" y="462"/>
                </a:cubicBezTo>
                <a:cubicBezTo>
                  <a:pt x="50" y="434"/>
                  <a:pt x="51" y="434"/>
                  <a:pt x="21" y="433"/>
                </a:cubicBezTo>
                <a:cubicBezTo>
                  <a:pt x="15" y="433"/>
                  <a:pt x="6" y="436"/>
                  <a:pt x="3" y="429"/>
                </a:cubicBezTo>
                <a:cubicBezTo>
                  <a:pt x="0" y="422"/>
                  <a:pt x="8" y="418"/>
                  <a:pt x="12" y="413"/>
                </a:cubicBezTo>
                <a:cubicBezTo>
                  <a:pt x="41" y="376"/>
                  <a:pt x="70" y="340"/>
                  <a:pt x="99" y="303"/>
                </a:cubicBezTo>
                <a:cubicBezTo>
                  <a:pt x="114" y="284"/>
                  <a:pt x="115" y="284"/>
                  <a:pt x="130" y="302"/>
                </a:cubicBezTo>
                <a:cubicBezTo>
                  <a:pt x="162" y="339"/>
                  <a:pt x="193" y="377"/>
                  <a:pt x="224" y="414"/>
                </a:cubicBezTo>
                <a:cubicBezTo>
                  <a:pt x="227" y="418"/>
                  <a:pt x="233" y="422"/>
                  <a:pt x="231" y="428"/>
                </a:cubicBezTo>
                <a:cubicBezTo>
                  <a:pt x="228" y="434"/>
                  <a:pt x="221" y="432"/>
                  <a:pt x="215" y="433"/>
                </a:cubicBezTo>
                <a:cubicBezTo>
                  <a:pt x="176" y="434"/>
                  <a:pt x="176" y="434"/>
                  <a:pt x="191" y="471"/>
                </a:cubicBezTo>
                <a:cubicBezTo>
                  <a:pt x="246" y="605"/>
                  <a:pt x="412" y="658"/>
                  <a:pt x="541" y="583"/>
                </a:cubicBezTo>
                <a:cubicBezTo>
                  <a:pt x="592" y="554"/>
                  <a:pt x="634" y="512"/>
                  <a:pt x="679" y="474"/>
                </a:cubicBezTo>
                <a:cubicBezTo>
                  <a:pt x="711" y="446"/>
                  <a:pt x="742" y="417"/>
                  <a:pt x="774" y="389"/>
                </a:cubicBezTo>
                <a:cubicBezTo>
                  <a:pt x="896" y="281"/>
                  <a:pt x="896" y="281"/>
                  <a:pt x="896" y="281"/>
                </a:cubicBezTo>
                <a:cubicBezTo>
                  <a:pt x="970" y="215"/>
                  <a:pt x="1044" y="149"/>
                  <a:pt x="1119" y="83"/>
                </a:cubicBezTo>
                <a:cubicBezTo>
                  <a:pt x="1164" y="44"/>
                  <a:pt x="1219" y="23"/>
                  <a:pt x="1278" y="15"/>
                </a:cubicBezTo>
                <a:cubicBezTo>
                  <a:pt x="1382" y="0"/>
                  <a:pt x="1477" y="21"/>
                  <a:pt x="1561" y="84"/>
                </a:cubicBezTo>
                <a:cubicBezTo>
                  <a:pt x="1609" y="120"/>
                  <a:pt x="1646" y="165"/>
                  <a:pt x="1672" y="219"/>
                </a:cubicBezTo>
                <a:cubicBezTo>
                  <a:pt x="1679" y="233"/>
                  <a:pt x="1677" y="240"/>
                  <a:pt x="1662" y="245"/>
                </a:cubicBezTo>
                <a:cubicBezTo>
                  <a:pt x="1634" y="254"/>
                  <a:pt x="1608" y="264"/>
                  <a:pt x="1581" y="275"/>
                </a:cubicBezTo>
                <a:cubicBezTo>
                  <a:pt x="1570" y="279"/>
                  <a:pt x="1563" y="278"/>
                  <a:pt x="1557" y="266"/>
                </a:cubicBezTo>
                <a:cubicBezTo>
                  <a:pt x="1495" y="157"/>
                  <a:pt x="1383" y="111"/>
                  <a:pt x="1262" y="144"/>
                </a:cubicBezTo>
                <a:cubicBezTo>
                  <a:pt x="1234" y="152"/>
                  <a:pt x="1210" y="167"/>
                  <a:pt x="1188" y="186"/>
                </a:cubicBezTo>
                <a:cubicBezTo>
                  <a:pt x="1122" y="246"/>
                  <a:pt x="1056" y="306"/>
                  <a:pt x="988" y="364"/>
                </a:cubicBezTo>
                <a:lnTo>
                  <a:pt x="864" y="474"/>
                </a:lnTo>
                <a:close/>
              </a:path>
            </a:pathLst>
          </a:custGeom>
          <a:solidFill>
            <a:schemeClr val="tx1">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b="1"/>
          </a:p>
        </p:txBody>
      </p:sp>
      <p:sp>
        <p:nvSpPr>
          <p:cNvPr id="17" name="Freeform 21">
            <a:extLst>
              <a:ext uri="{FF2B5EF4-FFF2-40B4-BE49-F238E27FC236}">
                <a16:creationId xmlns:a16="http://schemas.microsoft.com/office/drawing/2014/main" id="{C67CDDC8-7E41-417E-83DE-911AAD502C67}"/>
              </a:ext>
            </a:extLst>
          </p:cNvPr>
          <p:cNvSpPr/>
          <p:nvPr/>
        </p:nvSpPr>
        <p:spPr bwMode="auto">
          <a:xfrm>
            <a:off x="7940677" y="2990851"/>
            <a:ext cx="3300413" cy="1481138"/>
          </a:xfrm>
          <a:custGeom>
            <a:avLst/>
            <a:gdLst>
              <a:gd name="T0" fmla="*/ 709 w 1682"/>
              <a:gd name="T1" fmla="*/ 355 h 754"/>
              <a:gd name="T2" fmla="*/ 488 w 1682"/>
              <a:gd name="T3" fmla="*/ 168 h 754"/>
              <a:gd name="T4" fmla="*/ 355 w 1682"/>
              <a:gd name="T5" fmla="*/ 122 h 754"/>
              <a:gd name="T6" fmla="*/ 130 w 1682"/>
              <a:gd name="T7" fmla="*/ 255 h 754"/>
              <a:gd name="T8" fmla="*/ 94 w 1682"/>
              <a:gd name="T9" fmla="*/ 270 h 754"/>
              <a:gd name="T10" fmla="*/ 26 w 1682"/>
              <a:gd name="T11" fmla="*/ 253 h 754"/>
              <a:gd name="T12" fmla="*/ 11 w 1682"/>
              <a:gd name="T13" fmla="*/ 220 h 754"/>
              <a:gd name="T14" fmla="*/ 282 w 1682"/>
              <a:gd name="T15" fmla="*/ 6 h 754"/>
              <a:gd name="T16" fmla="*/ 345 w 1682"/>
              <a:gd name="T17" fmla="*/ 2 h 754"/>
              <a:gd name="T18" fmla="*/ 604 w 1682"/>
              <a:gd name="T19" fmla="*/ 102 h 754"/>
              <a:gd name="T20" fmla="*/ 797 w 1682"/>
              <a:gd name="T21" fmla="*/ 270 h 754"/>
              <a:gd name="T22" fmla="*/ 921 w 1682"/>
              <a:gd name="T23" fmla="*/ 378 h 754"/>
              <a:gd name="T24" fmla="*/ 1128 w 1682"/>
              <a:gd name="T25" fmla="*/ 559 h 754"/>
              <a:gd name="T26" fmla="*/ 1506 w 1682"/>
              <a:gd name="T27" fmla="*/ 439 h 754"/>
              <a:gd name="T28" fmla="*/ 1488 w 1682"/>
              <a:gd name="T29" fmla="*/ 414 h 754"/>
              <a:gd name="T30" fmla="*/ 1457 w 1682"/>
              <a:gd name="T31" fmla="*/ 409 h 754"/>
              <a:gd name="T32" fmla="*/ 1473 w 1682"/>
              <a:gd name="T33" fmla="*/ 384 h 754"/>
              <a:gd name="T34" fmla="*/ 1551 w 1682"/>
              <a:gd name="T35" fmla="*/ 285 h 754"/>
              <a:gd name="T36" fmla="*/ 1580 w 1682"/>
              <a:gd name="T37" fmla="*/ 283 h 754"/>
              <a:gd name="T38" fmla="*/ 1672 w 1682"/>
              <a:gd name="T39" fmla="*/ 394 h 754"/>
              <a:gd name="T40" fmla="*/ 1679 w 1682"/>
              <a:gd name="T41" fmla="*/ 409 h 754"/>
              <a:gd name="T42" fmla="*/ 1663 w 1682"/>
              <a:gd name="T43" fmla="*/ 413 h 754"/>
              <a:gd name="T44" fmla="*/ 1630 w 1682"/>
              <a:gd name="T45" fmla="*/ 441 h 754"/>
              <a:gd name="T46" fmla="*/ 1387 w 1682"/>
              <a:gd name="T47" fmla="*/ 711 h 754"/>
              <a:gd name="T48" fmla="*/ 1032 w 1682"/>
              <a:gd name="T49" fmla="*/ 638 h 754"/>
              <a:gd name="T50" fmla="*/ 831 w 1682"/>
              <a:gd name="T51" fmla="*/ 461 h 754"/>
              <a:gd name="T52" fmla="*/ 709 w 1682"/>
              <a:gd name="T53" fmla="*/ 35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2" h="754">
                <a:moveTo>
                  <a:pt x="709" y="355"/>
                </a:moveTo>
                <a:cubicBezTo>
                  <a:pt x="635" y="293"/>
                  <a:pt x="569" y="222"/>
                  <a:pt x="488" y="168"/>
                </a:cubicBezTo>
                <a:cubicBezTo>
                  <a:pt x="448" y="142"/>
                  <a:pt x="404" y="123"/>
                  <a:pt x="355" y="122"/>
                </a:cubicBezTo>
                <a:cubicBezTo>
                  <a:pt x="254" y="121"/>
                  <a:pt x="178" y="165"/>
                  <a:pt x="130" y="255"/>
                </a:cubicBezTo>
                <a:cubicBezTo>
                  <a:pt x="121" y="272"/>
                  <a:pt x="112" y="275"/>
                  <a:pt x="94" y="270"/>
                </a:cubicBezTo>
                <a:cubicBezTo>
                  <a:pt x="72" y="263"/>
                  <a:pt x="49" y="259"/>
                  <a:pt x="26" y="253"/>
                </a:cubicBezTo>
                <a:cubicBezTo>
                  <a:pt x="1" y="246"/>
                  <a:pt x="0" y="245"/>
                  <a:pt x="11" y="220"/>
                </a:cubicBezTo>
                <a:cubicBezTo>
                  <a:pt x="65" y="103"/>
                  <a:pt x="155" y="31"/>
                  <a:pt x="282" y="6"/>
                </a:cubicBezTo>
                <a:cubicBezTo>
                  <a:pt x="303" y="2"/>
                  <a:pt x="324" y="1"/>
                  <a:pt x="345" y="2"/>
                </a:cubicBezTo>
                <a:cubicBezTo>
                  <a:pt x="445" y="0"/>
                  <a:pt x="530" y="41"/>
                  <a:pt x="604" y="102"/>
                </a:cubicBezTo>
                <a:cubicBezTo>
                  <a:pt x="670" y="156"/>
                  <a:pt x="733" y="214"/>
                  <a:pt x="797" y="270"/>
                </a:cubicBezTo>
                <a:cubicBezTo>
                  <a:pt x="921" y="378"/>
                  <a:pt x="921" y="378"/>
                  <a:pt x="921" y="378"/>
                </a:cubicBezTo>
                <a:cubicBezTo>
                  <a:pt x="990" y="438"/>
                  <a:pt x="1056" y="502"/>
                  <a:pt x="1128" y="559"/>
                </a:cubicBezTo>
                <a:cubicBezTo>
                  <a:pt x="1259" y="662"/>
                  <a:pt x="1457" y="597"/>
                  <a:pt x="1506" y="439"/>
                </a:cubicBezTo>
                <a:cubicBezTo>
                  <a:pt x="1512" y="417"/>
                  <a:pt x="1510" y="415"/>
                  <a:pt x="1488" y="414"/>
                </a:cubicBezTo>
                <a:cubicBezTo>
                  <a:pt x="1477" y="413"/>
                  <a:pt x="1462" y="420"/>
                  <a:pt x="1457" y="409"/>
                </a:cubicBezTo>
                <a:cubicBezTo>
                  <a:pt x="1452" y="400"/>
                  <a:pt x="1467" y="392"/>
                  <a:pt x="1473" y="384"/>
                </a:cubicBezTo>
                <a:cubicBezTo>
                  <a:pt x="1498" y="350"/>
                  <a:pt x="1525" y="318"/>
                  <a:pt x="1551" y="285"/>
                </a:cubicBezTo>
                <a:cubicBezTo>
                  <a:pt x="1560" y="273"/>
                  <a:pt x="1567" y="268"/>
                  <a:pt x="1580" y="283"/>
                </a:cubicBezTo>
                <a:cubicBezTo>
                  <a:pt x="1610" y="321"/>
                  <a:pt x="1641" y="357"/>
                  <a:pt x="1672" y="394"/>
                </a:cubicBezTo>
                <a:cubicBezTo>
                  <a:pt x="1676" y="398"/>
                  <a:pt x="1682" y="403"/>
                  <a:pt x="1679" y="409"/>
                </a:cubicBezTo>
                <a:cubicBezTo>
                  <a:pt x="1676" y="416"/>
                  <a:pt x="1668" y="414"/>
                  <a:pt x="1663" y="413"/>
                </a:cubicBezTo>
                <a:cubicBezTo>
                  <a:pt x="1641" y="411"/>
                  <a:pt x="1635" y="421"/>
                  <a:pt x="1630" y="441"/>
                </a:cubicBezTo>
                <a:cubicBezTo>
                  <a:pt x="1599" y="575"/>
                  <a:pt x="1518" y="668"/>
                  <a:pt x="1387" y="711"/>
                </a:cubicBezTo>
                <a:cubicBezTo>
                  <a:pt x="1256" y="754"/>
                  <a:pt x="1137" y="728"/>
                  <a:pt x="1032" y="638"/>
                </a:cubicBezTo>
                <a:cubicBezTo>
                  <a:pt x="965" y="579"/>
                  <a:pt x="898" y="520"/>
                  <a:pt x="831" y="461"/>
                </a:cubicBezTo>
                <a:lnTo>
                  <a:pt x="709" y="355"/>
                </a:lnTo>
                <a:close/>
              </a:path>
            </a:pathLst>
          </a:custGeom>
          <a:solidFill>
            <a:schemeClr val="tx1">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b="1"/>
          </a:p>
        </p:txBody>
      </p:sp>
      <p:sp>
        <p:nvSpPr>
          <p:cNvPr id="18" name="TextBox 17">
            <a:extLst>
              <a:ext uri="{FF2B5EF4-FFF2-40B4-BE49-F238E27FC236}">
                <a16:creationId xmlns:a16="http://schemas.microsoft.com/office/drawing/2014/main" id="{8B3C0859-8045-40B4-AB2D-4FC4E1099DBF}"/>
              </a:ext>
            </a:extLst>
          </p:cNvPr>
          <p:cNvSpPr txBox="1"/>
          <p:nvPr/>
        </p:nvSpPr>
        <p:spPr>
          <a:xfrm>
            <a:off x="963613" y="2622865"/>
            <a:ext cx="57740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t>Dev</a:t>
            </a:r>
          </a:p>
        </p:txBody>
      </p:sp>
      <p:sp>
        <p:nvSpPr>
          <p:cNvPr id="19" name="TextBox 18">
            <a:extLst>
              <a:ext uri="{FF2B5EF4-FFF2-40B4-BE49-F238E27FC236}">
                <a16:creationId xmlns:a16="http://schemas.microsoft.com/office/drawing/2014/main" id="{B767A004-35B4-4E44-B5A1-1A017836A021}"/>
              </a:ext>
            </a:extLst>
          </p:cNvPr>
          <p:cNvSpPr txBox="1"/>
          <p:nvPr/>
        </p:nvSpPr>
        <p:spPr>
          <a:xfrm>
            <a:off x="3647546" y="3098299"/>
            <a:ext cx="59343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t>Ops</a:t>
            </a:r>
          </a:p>
        </p:txBody>
      </p:sp>
      <p:sp>
        <p:nvSpPr>
          <p:cNvPr id="20" name="TextBox 19">
            <a:extLst>
              <a:ext uri="{FF2B5EF4-FFF2-40B4-BE49-F238E27FC236}">
                <a16:creationId xmlns:a16="http://schemas.microsoft.com/office/drawing/2014/main" id="{70C93E24-2F36-48B1-97D7-6CAF7F83609C}"/>
              </a:ext>
            </a:extLst>
          </p:cNvPr>
          <p:cNvSpPr txBox="1"/>
          <p:nvPr/>
        </p:nvSpPr>
        <p:spPr>
          <a:xfrm>
            <a:off x="4418013" y="2622865"/>
            <a:ext cx="57740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solidFill>
                  <a:schemeClr val="tx1">
                    <a:lumMod val="20000"/>
                    <a:lumOff val="80000"/>
                  </a:schemeClr>
                </a:solidFill>
              </a:rPr>
              <a:t>Dev</a:t>
            </a:r>
          </a:p>
        </p:txBody>
      </p:sp>
      <p:sp>
        <p:nvSpPr>
          <p:cNvPr id="21" name="TextBox 20">
            <a:extLst>
              <a:ext uri="{FF2B5EF4-FFF2-40B4-BE49-F238E27FC236}">
                <a16:creationId xmlns:a16="http://schemas.microsoft.com/office/drawing/2014/main" id="{8B0CB897-8C3B-4ACB-8F9A-C7010561F7AA}"/>
              </a:ext>
            </a:extLst>
          </p:cNvPr>
          <p:cNvSpPr txBox="1"/>
          <p:nvPr/>
        </p:nvSpPr>
        <p:spPr>
          <a:xfrm>
            <a:off x="7136261" y="2622865"/>
            <a:ext cx="59343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solidFill>
                  <a:schemeClr val="tx1">
                    <a:lumMod val="20000"/>
                    <a:lumOff val="80000"/>
                  </a:schemeClr>
                </a:solidFill>
              </a:rPr>
              <a:t>Ops</a:t>
            </a:r>
          </a:p>
        </p:txBody>
      </p:sp>
      <p:sp>
        <p:nvSpPr>
          <p:cNvPr id="22" name="TextBox 21">
            <a:extLst>
              <a:ext uri="{FF2B5EF4-FFF2-40B4-BE49-F238E27FC236}">
                <a16:creationId xmlns:a16="http://schemas.microsoft.com/office/drawing/2014/main" id="{55351183-9EBD-4D92-8BC0-A7D271F6A6D3}"/>
              </a:ext>
            </a:extLst>
          </p:cNvPr>
          <p:cNvSpPr txBox="1"/>
          <p:nvPr/>
        </p:nvSpPr>
        <p:spPr>
          <a:xfrm>
            <a:off x="7937145" y="2622865"/>
            <a:ext cx="57740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solidFill>
                  <a:schemeClr val="tx1">
                    <a:lumMod val="20000"/>
                    <a:lumOff val="80000"/>
                  </a:schemeClr>
                </a:solidFill>
              </a:rPr>
              <a:t>Dev</a:t>
            </a:r>
          </a:p>
        </p:txBody>
      </p:sp>
      <p:sp>
        <p:nvSpPr>
          <p:cNvPr id="23" name="TextBox 22">
            <a:extLst>
              <a:ext uri="{FF2B5EF4-FFF2-40B4-BE49-F238E27FC236}">
                <a16:creationId xmlns:a16="http://schemas.microsoft.com/office/drawing/2014/main" id="{2BB723D8-23F3-4094-B04C-A9BAA64E86B6}"/>
              </a:ext>
            </a:extLst>
          </p:cNvPr>
          <p:cNvSpPr txBox="1"/>
          <p:nvPr/>
        </p:nvSpPr>
        <p:spPr>
          <a:xfrm>
            <a:off x="10655393" y="2622865"/>
            <a:ext cx="59343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solidFill>
                  <a:schemeClr val="tx1">
                    <a:lumMod val="20000"/>
                    <a:lumOff val="80000"/>
                  </a:schemeClr>
                </a:solidFill>
              </a:rPr>
              <a:t>Ops</a:t>
            </a:r>
          </a:p>
        </p:txBody>
      </p:sp>
      <p:sp>
        <p:nvSpPr>
          <p:cNvPr id="24" name="TextBox 23">
            <a:extLst>
              <a:ext uri="{FF2B5EF4-FFF2-40B4-BE49-F238E27FC236}">
                <a16:creationId xmlns:a16="http://schemas.microsoft.com/office/drawing/2014/main" id="{0FB04D4B-2B1D-4655-8A3D-2348199730E8}"/>
              </a:ext>
            </a:extLst>
          </p:cNvPr>
          <p:cNvSpPr txBox="1"/>
          <p:nvPr/>
        </p:nvSpPr>
        <p:spPr>
          <a:xfrm>
            <a:off x="2220567" y="2045241"/>
            <a:ext cx="69602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b="1"/>
              <a:t>Flow</a:t>
            </a:r>
          </a:p>
        </p:txBody>
      </p:sp>
      <p:sp>
        <p:nvSpPr>
          <p:cNvPr id="26" name="TextBox 25">
            <a:extLst>
              <a:ext uri="{FF2B5EF4-FFF2-40B4-BE49-F238E27FC236}">
                <a16:creationId xmlns:a16="http://schemas.microsoft.com/office/drawing/2014/main" id="{24155A43-D9A2-474C-A1BA-58DCFD10D22D}"/>
              </a:ext>
            </a:extLst>
          </p:cNvPr>
          <p:cNvSpPr txBox="1"/>
          <p:nvPr/>
        </p:nvSpPr>
        <p:spPr>
          <a:xfrm>
            <a:off x="5545193" y="2045241"/>
            <a:ext cx="120193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b="1">
                <a:solidFill>
                  <a:schemeClr val="tx1">
                    <a:lumMod val="20000"/>
                    <a:lumOff val="80000"/>
                  </a:schemeClr>
                </a:solidFill>
              </a:rPr>
              <a:t>Feedback</a:t>
            </a:r>
          </a:p>
        </p:txBody>
      </p:sp>
      <p:sp>
        <p:nvSpPr>
          <p:cNvPr id="27" name="TextBox 26">
            <a:extLst>
              <a:ext uri="{FF2B5EF4-FFF2-40B4-BE49-F238E27FC236}">
                <a16:creationId xmlns:a16="http://schemas.microsoft.com/office/drawing/2014/main" id="{85AEA34E-E0F2-4615-9E22-0DB51A8B9960}"/>
              </a:ext>
            </a:extLst>
          </p:cNvPr>
          <p:cNvSpPr txBox="1"/>
          <p:nvPr/>
        </p:nvSpPr>
        <p:spPr>
          <a:xfrm>
            <a:off x="8733676" y="2045241"/>
            <a:ext cx="198733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b="1">
                <a:solidFill>
                  <a:schemeClr val="tx1">
                    <a:lumMod val="20000"/>
                    <a:lumOff val="80000"/>
                  </a:schemeClr>
                </a:solidFill>
              </a:rPr>
              <a:t>Experimentation</a:t>
            </a:r>
          </a:p>
        </p:txBody>
      </p:sp>
      <p:cxnSp>
        <p:nvCxnSpPr>
          <p:cNvPr id="28" name="Straight Connector 27">
            <a:extLst>
              <a:ext uri="{FF2B5EF4-FFF2-40B4-BE49-F238E27FC236}">
                <a16:creationId xmlns:a16="http://schemas.microsoft.com/office/drawing/2014/main" id="{E8862AFC-68A7-4D82-B279-814EB5717C85}"/>
              </a:ext>
            </a:extLst>
          </p:cNvPr>
          <p:cNvCxnSpPr/>
          <p:nvPr/>
        </p:nvCxnSpPr>
        <p:spPr>
          <a:xfrm flipH="1">
            <a:off x="4401345" y="2446868"/>
            <a:ext cx="0" cy="208281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C30D1A0-6EAE-4DD4-B126-D3D4FE1B592B}"/>
              </a:ext>
            </a:extLst>
          </p:cNvPr>
          <p:cNvCxnSpPr/>
          <p:nvPr/>
        </p:nvCxnSpPr>
        <p:spPr>
          <a:xfrm flipH="1">
            <a:off x="7827170" y="2446868"/>
            <a:ext cx="0" cy="208281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D9DFC5A9-9475-4F34-997F-315D8093D37F}"/>
              </a:ext>
            </a:extLst>
          </p:cNvPr>
          <p:cNvSpPr/>
          <p:nvPr/>
        </p:nvSpPr>
        <p:spPr>
          <a:xfrm>
            <a:off x="9182669" y="3323207"/>
            <a:ext cx="816429" cy="816429"/>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grpSp>
        <p:nvGrpSpPr>
          <p:cNvPr id="31" name="Group 30">
            <a:extLst>
              <a:ext uri="{FF2B5EF4-FFF2-40B4-BE49-F238E27FC236}">
                <a16:creationId xmlns:a16="http://schemas.microsoft.com/office/drawing/2014/main" id="{AA715101-A99F-4D74-96A3-4283F6A74D2C}"/>
              </a:ext>
            </a:extLst>
          </p:cNvPr>
          <p:cNvGrpSpPr/>
          <p:nvPr/>
        </p:nvGrpSpPr>
        <p:grpSpPr>
          <a:xfrm>
            <a:off x="9394827" y="3463925"/>
            <a:ext cx="393699" cy="534988"/>
            <a:chOff x="9393238" y="3463925"/>
            <a:chExt cx="393699" cy="534988"/>
          </a:xfrm>
          <a:solidFill>
            <a:schemeClr val="bg1"/>
          </a:solidFill>
        </p:grpSpPr>
        <p:sp>
          <p:nvSpPr>
            <p:cNvPr id="32" name="Freeform 5">
              <a:extLst>
                <a:ext uri="{FF2B5EF4-FFF2-40B4-BE49-F238E27FC236}">
                  <a16:creationId xmlns:a16="http://schemas.microsoft.com/office/drawing/2014/main" id="{C5F9B2E5-74F3-4C4D-B6AC-F2EDDB9079B0}"/>
                </a:ext>
              </a:extLst>
            </p:cNvPr>
            <p:cNvSpPr>
              <a:spLocks noEditPoints="1"/>
            </p:cNvSpPr>
            <p:nvPr/>
          </p:nvSpPr>
          <p:spPr bwMode="auto">
            <a:xfrm>
              <a:off x="9393238" y="3463925"/>
              <a:ext cx="393699" cy="534988"/>
            </a:xfrm>
            <a:custGeom>
              <a:avLst/>
              <a:gdLst>
                <a:gd name="T0" fmla="*/ 1683 w 1742"/>
                <a:gd name="T1" fmla="*/ 1856 h 2382"/>
                <a:gd name="T2" fmla="*/ 1233 w 1742"/>
                <a:gd name="T3" fmla="*/ 1012 h 2382"/>
                <a:gd name="T4" fmla="*/ 1233 w 1742"/>
                <a:gd name="T5" fmla="*/ 283 h 2382"/>
                <a:gd name="T6" fmla="*/ 1342 w 1742"/>
                <a:gd name="T7" fmla="*/ 283 h 2382"/>
                <a:gd name="T8" fmla="*/ 1483 w 1742"/>
                <a:gd name="T9" fmla="*/ 142 h 2382"/>
                <a:gd name="T10" fmla="*/ 1342 w 1742"/>
                <a:gd name="T11" fmla="*/ 0 h 2382"/>
                <a:gd name="T12" fmla="*/ 397 w 1742"/>
                <a:gd name="T13" fmla="*/ 0 h 2382"/>
                <a:gd name="T14" fmla="*/ 397 w 1742"/>
                <a:gd name="T15" fmla="*/ 1 h 2382"/>
                <a:gd name="T16" fmla="*/ 259 w 1742"/>
                <a:gd name="T17" fmla="*/ 142 h 2382"/>
                <a:gd name="T18" fmla="*/ 397 w 1742"/>
                <a:gd name="T19" fmla="*/ 283 h 2382"/>
                <a:gd name="T20" fmla="*/ 397 w 1742"/>
                <a:gd name="T21" fmla="*/ 283 h 2382"/>
                <a:gd name="T22" fmla="*/ 509 w 1742"/>
                <a:gd name="T23" fmla="*/ 283 h 2382"/>
                <a:gd name="T24" fmla="*/ 509 w 1742"/>
                <a:gd name="T25" fmla="*/ 1012 h 2382"/>
                <a:gd name="T26" fmla="*/ 59 w 1742"/>
                <a:gd name="T27" fmla="*/ 1856 h 2382"/>
                <a:gd name="T28" fmla="*/ 67 w 1742"/>
                <a:gd name="T29" fmla="*/ 2208 h 2382"/>
                <a:gd name="T30" fmla="*/ 374 w 1742"/>
                <a:gd name="T31" fmla="*/ 2382 h 2382"/>
                <a:gd name="T32" fmla="*/ 1368 w 1742"/>
                <a:gd name="T33" fmla="*/ 2382 h 2382"/>
                <a:gd name="T34" fmla="*/ 1675 w 1742"/>
                <a:gd name="T35" fmla="*/ 2208 h 2382"/>
                <a:gd name="T36" fmla="*/ 1683 w 1742"/>
                <a:gd name="T37" fmla="*/ 1856 h 2382"/>
                <a:gd name="T38" fmla="*/ 1591 w 1742"/>
                <a:gd name="T39" fmla="*/ 2158 h 2382"/>
                <a:gd name="T40" fmla="*/ 1368 w 1742"/>
                <a:gd name="T41" fmla="*/ 2284 h 2382"/>
                <a:gd name="T42" fmla="*/ 374 w 1742"/>
                <a:gd name="T43" fmla="*/ 2284 h 2382"/>
                <a:gd name="T44" fmla="*/ 151 w 1742"/>
                <a:gd name="T45" fmla="*/ 2158 h 2382"/>
                <a:gd name="T46" fmla="*/ 144 w 1742"/>
                <a:gd name="T47" fmla="*/ 1902 h 2382"/>
                <a:gd name="T48" fmla="*/ 607 w 1742"/>
                <a:gd name="T49" fmla="*/ 1036 h 2382"/>
                <a:gd name="T50" fmla="*/ 607 w 1742"/>
                <a:gd name="T51" fmla="*/ 283 h 2382"/>
                <a:gd name="T52" fmla="*/ 1135 w 1742"/>
                <a:gd name="T53" fmla="*/ 283 h 2382"/>
                <a:gd name="T54" fmla="*/ 1135 w 1742"/>
                <a:gd name="T55" fmla="*/ 1036 h 2382"/>
                <a:gd name="T56" fmla="*/ 1598 w 1742"/>
                <a:gd name="T57" fmla="*/ 1902 h 2382"/>
                <a:gd name="T58" fmla="*/ 1591 w 1742"/>
                <a:gd name="T59" fmla="*/ 2158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42" h="2382">
                  <a:moveTo>
                    <a:pt x="1683" y="1856"/>
                  </a:moveTo>
                  <a:cubicBezTo>
                    <a:pt x="1233" y="1012"/>
                    <a:pt x="1233" y="1012"/>
                    <a:pt x="1233" y="1012"/>
                  </a:cubicBezTo>
                  <a:cubicBezTo>
                    <a:pt x="1233" y="283"/>
                    <a:pt x="1233" y="283"/>
                    <a:pt x="1233" y="283"/>
                  </a:cubicBezTo>
                  <a:cubicBezTo>
                    <a:pt x="1342" y="283"/>
                    <a:pt x="1342" y="283"/>
                    <a:pt x="1342" y="283"/>
                  </a:cubicBezTo>
                  <a:cubicBezTo>
                    <a:pt x="1420" y="283"/>
                    <a:pt x="1483" y="219"/>
                    <a:pt x="1483" y="142"/>
                  </a:cubicBezTo>
                  <a:cubicBezTo>
                    <a:pt x="1483" y="64"/>
                    <a:pt x="1420" y="0"/>
                    <a:pt x="1342" y="0"/>
                  </a:cubicBezTo>
                  <a:cubicBezTo>
                    <a:pt x="397" y="0"/>
                    <a:pt x="397" y="0"/>
                    <a:pt x="397" y="0"/>
                  </a:cubicBezTo>
                  <a:cubicBezTo>
                    <a:pt x="397" y="1"/>
                    <a:pt x="397" y="1"/>
                    <a:pt x="397" y="1"/>
                  </a:cubicBezTo>
                  <a:cubicBezTo>
                    <a:pt x="320" y="2"/>
                    <a:pt x="259" y="65"/>
                    <a:pt x="259" y="142"/>
                  </a:cubicBezTo>
                  <a:cubicBezTo>
                    <a:pt x="259" y="218"/>
                    <a:pt x="320" y="281"/>
                    <a:pt x="397" y="283"/>
                  </a:cubicBezTo>
                  <a:cubicBezTo>
                    <a:pt x="397" y="283"/>
                    <a:pt x="397" y="283"/>
                    <a:pt x="397" y="283"/>
                  </a:cubicBezTo>
                  <a:cubicBezTo>
                    <a:pt x="509" y="283"/>
                    <a:pt x="509" y="283"/>
                    <a:pt x="509" y="283"/>
                  </a:cubicBezTo>
                  <a:cubicBezTo>
                    <a:pt x="509" y="1012"/>
                    <a:pt x="509" y="1012"/>
                    <a:pt x="509" y="1012"/>
                  </a:cubicBezTo>
                  <a:cubicBezTo>
                    <a:pt x="59" y="1856"/>
                    <a:pt x="59" y="1856"/>
                    <a:pt x="59" y="1856"/>
                  </a:cubicBezTo>
                  <a:cubicBezTo>
                    <a:pt x="0" y="1966"/>
                    <a:pt x="3" y="2101"/>
                    <a:pt x="67" y="2208"/>
                  </a:cubicBezTo>
                  <a:cubicBezTo>
                    <a:pt x="131" y="2315"/>
                    <a:pt x="249" y="2382"/>
                    <a:pt x="374" y="2382"/>
                  </a:cubicBezTo>
                  <a:cubicBezTo>
                    <a:pt x="1368" y="2382"/>
                    <a:pt x="1368" y="2382"/>
                    <a:pt x="1368" y="2382"/>
                  </a:cubicBezTo>
                  <a:cubicBezTo>
                    <a:pt x="1493" y="2382"/>
                    <a:pt x="1611" y="2315"/>
                    <a:pt x="1675" y="2208"/>
                  </a:cubicBezTo>
                  <a:cubicBezTo>
                    <a:pt x="1739" y="2101"/>
                    <a:pt x="1742" y="1966"/>
                    <a:pt x="1683" y="1856"/>
                  </a:cubicBezTo>
                  <a:close/>
                  <a:moveTo>
                    <a:pt x="1591" y="2158"/>
                  </a:moveTo>
                  <a:cubicBezTo>
                    <a:pt x="1545" y="2236"/>
                    <a:pt x="1459" y="2284"/>
                    <a:pt x="1368" y="2284"/>
                  </a:cubicBezTo>
                  <a:cubicBezTo>
                    <a:pt x="374" y="2284"/>
                    <a:pt x="374" y="2284"/>
                    <a:pt x="374" y="2284"/>
                  </a:cubicBezTo>
                  <a:cubicBezTo>
                    <a:pt x="283" y="2284"/>
                    <a:pt x="197" y="2236"/>
                    <a:pt x="151" y="2158"/>
                  </a:cubicBezTo>
                  <a:cubicBezTo>
                    <a:pt x="104" y="2080"/>
                    <a:pt x="101" y="1982"/>
                    <a:pt x="144" y="1902"/>
                  </a:cubicBezTo>
                  <a:cubicBezTo>
                    <a:pt x="607" y="1036"/>
                    <a:pt x="607" y="1036"/>
                    <a:pt x="607" y="1036"/>
                  </a:cubicBezTo>
                  <a:cubicBezTo>
                    <a:pt x="607" y="283"/>
                    <a:pt x="607" y="283"/>
                    <a:pt x="607" y="283"/>
                  </a:cubicBezTo>
                  <a:cubicBezTo>
                    <a:pt x="1135" y="283"/>
                    <a:pt x="1135" y="283"/>
                    <a:pt x="1135" y="283"/>
                  </a:cubicBezTo>
                  <a:cubicBezTo>
                    <a:pt x="1135" y="1036"/>
                    <a:pt x="1135" y="1036"/>
                    <a:pt x="1135" y="1036"/>
                  </a:cubicBezTo>
                  <a:cubicBezTo>
                    <a:pt x="1598" y="1902"/>
                    <a:pt x="1598" y="1902"/>
                    <a:pt x="1598" y="1902"/>
                  </a:cubicBezTo>
                  <a:cubicBezTo>
                    <a:pt x="1641" y="1982"/>
                    <a:pt x="1638" y="2080"/>
                    <a:pt x="1591" y="2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33" name="Freeform 6">
              <a:extLst>
                <a:ext uri="{FF2B5EF4-FFF2-40B4-BE49-F238E27FC236}">
                  <a16:creationId xmlns:a16="http://schemas.microsoft.com/office/drawing/2014/main" id="{D5FADD89-26E0-4DBF-ACE9-19F3E3B8F488}"/>
                </a:ext>
              </a:extLst>
            </p:cNvPr>
            <p:cNvSpPr/>
            <p:nvPr/>
          </p:nvSpPr>
          <p:spPr bwMode="auto">
            <a:xfrm>
              <a:off x="9558338" y="3675063"/>
              <a:ext cx="57150" cy="57150"/>
            </a:xfrm>
            <a:custGeom>
              <a:avLst/>
              <a:gdLst>
                <a:gd name="T0" fmla="*/ 158 w 253"/>
                <a:gd name="T1" fmla="*/ 236 h 253"/>
                <a:gd name="T2" fmla="*/ 236 w 253"/>
                <a:gd name="T3" fmla="*/ 95 h 253"/>
                <a:gd name="T4" fmla="*/ 95 w 253"/>
                <a:gd name="T5" fmla="*/ 17 h 253"/>
                <a:gd name="T6" fmla="*/ 17 w 253"/>
                <a:gd name="T7" fmla="*/ 158 h 253"/>
                <a:gd name="T8" fmla="*/ 158 w 253"/>
                <a:gd name="T9" fmla="*/ 236 h 253"/>
              </a:gdLst>
              <a:ahLst/>
              <a:cxnLst>
                <a:cxn ang="0">
                  <a:pos x="T0" y="T1"/>
                </a:cxn>
                <a:cxn ang="0">
                  <a:pos x="T2" y="T3"/>
                </a:cxn>
                <a:cxn ang="0">
                  <a:pos x="T4" y="T5"/>
                </a:cxn>
                <a:cxn ang="0">
                  <a:pos x="T6" y="T7"/>
                </a:cxn>
                <a:cxn ang="0">
                  <a:pos x="T8" y="T9"/>
                </a:cxn>
              </a:cxnLst>
              <a:rect l="0" t="0" r="r" b="b"/>
              <a:pathLst>
                <a:path w="253" h="253">
                  <a:moveTo>
                    <a:pt x="158" y="236"/>
                  </a:moveTo>
                  <a:cubicBezTo>
                    <a:pt x="218" y="218"/>
                    <a:pt x="253" y="155"/>
                    <a:pt x="236" y="95"/>
                  </a:cubicBezTo>
                  <a:cubicBezTo>
                    <a:pt x="219" y="35"/>
                    <a:pt x="156" y="0"/>
                    <a:pt x="95" y="17"/>
                  </a:cubicBezTo>
                  <a:cubicBezTo>
                    <a:pt x="35" y="34"/>
                    <a:pt x="0" y="97"/>
                    <a:pt x="17" y="158"/>
                  </a:cubicBezTo>
                  <a:cubicBezTo>
                    <a:pt x="34" y="218"/>
                    <a:pt x="97" y="253"/>
                    <a:pt x="15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36" name="Freeform 7">
              <a:extLst>
                <a:ext uri="{FF2B5EF4-FFF2-40B4-BE49-F238E27FC236}">
                  <a16:creationId xmlns:a16="http://schemas.microsoft.com/office/drawing/2014/main" id="{1AB8EBC5-A1A1-4CA9-B742-1C2FB059CD03}"/>
                </a:ext>
              </a:extLst>
            </p:cNvPr>
            <p:cNvSpPr/>
            <p:nvPr/>
          </p:nvSpPr>
          <p:spPr bwMode="auto">
            <a:xfrm>
              <a:off x="9598025" y="3562350"/>
              <a:ext cx="47625" cy="47625"/>
            </a:xfrm>
            <a:custGeom>
              <a:avLst/>
              <a:gdLst>
                <a:gd name="T0" fmla="*/ 132 w 212"/>
                <a:gd name="T1" fmla="*/ 198 h 212"/>
                <a:gd name="T2" fmla="*/ 198 w 212"/>
                <a:gd name="T3" fmla="*/ 80 h 212"/>
                <a:gd name="T4" fmla="*/ 80 w 212"/>
                <a:gd name="T5" fmla="*/ 15 h 212"/>
                <a:gd name="T6" fmla="*/ 15 w 212"/>
                <a:gd name="T7" fmla="*/ 133 h 212"/>
                <a:gd name="T8" fmla="*/ 132 w 212"/>
                <a:gd name="T9" fmla="*/ 198 h 212"/>
              </a:gdLst>
              <a:ahLst/>
              <a:cxnLst>
                <a:cxn ang="0">
                  <a:pos x="T0" y="T1"/>
                </a:cxn>
                <a:cxn ang="0">
                  <a:pos x="T2" y="T3"/>
                </a:cxn>
                <a:cxn ang="0">
                  <a:pos x="T4" y="T5"/>
                </a:cxn>
                <a:cxn ang="0">
                  <a:pos x="T6" y="T7"/>
                </a:cxn>
                <a:cxn ang="0">
                  <a:pos x="T8" y="T9"/>
                </a:cxn>
              </a:cxnLst>
              <a:rect l="0" t="0" r="r" b="b"/>
              <a:pathLst>
                <a:path w="211" h="211">
                  <a:moveTo>
                    <a:pt x="132" y="198"/>
                  </a:moveTo>
                  <a:cubicBezTo>
                    <a:pt x="183" y="183"/>
                    <a:pt x="212" y="131"/>
                    <a:pt x="198" y="80"/>
                  </a:cubicBezTo>
                  <a:cubicBezTo>
                    <a:pt x="183" y="30"/>
                    <a:pt x="131" y="0"/>
                    <a:pt x="80" y="15"/>
                  </a:cubicBezTo>
                  <a:cubicBezTo>
                    <a:pt x="29" y="29"/>
                    <a:pt x="0" y="82"/>
                    <a:pt x="15" y="133"/>
                  </a:cubicBezTo>
                  <a:cubicBezTo>
                    <a:pt x="29" y="183"/>
                    <a:pt x="82" y="212"/>
                    <a:pt x="13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37" name="Freeform 8">
              <a:extLst>
                <a:ext uri="{FF2B5EF4-FFF2-40B4-BE49-F238E27FC236}">
                  <a16:creationId xmlns:a16="http://schemas.microsoft.com/office/drawing/2014/main" id="{EA1AD9C6-2650-420F-A0A0-8F02BC506E5A}"/>
                </a:ext>
              </a:extLst>
            </p:cNvPr>
            <p:cNvSpPr>
              <a:spLocks noEditPoints="1"/>
            </p:cNvSpPr>
            <p:nvPr/>
          </p:nvSpPr>
          <p:spPr bwMode="auto">
            <a:xfrm>
              <a:off x="9437688" y="3763963"/>
              <a:ext cx="303212" cy="193675"/>
            </a:xfrm>
            <a:custGeom>
              <a:avLst/>
              <a:gdLst>
                <a:gd name="T0" fmla="*/ 975 w 1336"/>
                <a:gd name="T1" fmla="*/ 0 h 865"/>
                <a:gd name="T2" fmla="*/ 361 w 1336"/>
                <a:gd name="T3" fmla="*/ 0 h 865"/>
                <a:gd name="T4" fmla="*/ 27 w 1336"/>
                <a:gd name="T5" fmla="*/ 625 h 865"/>
                <a:gd name="T6" fmla="*/ 31 w 1336"/>
                <a:gd name="T7" fmla="*/ 786 h 865"/>
                <a:gd name="T8" fmla="*/ 171 w 1336"/>
                <a:gd name="T9" fmla="*/ 865 h 865"/>
                <a:gd name="T10" fmla="*/ 1165 w 1336"/>
                <a:gd name="T11" fmla="*/ 865 h 865"/>
                <a:gd name="T12" fmla="*/ 1305 w 1336"/>
                <a:gd name="T13" fmla="*/ 786 h 865"/>
                <a:gd name="T14" fmla="*/ 1309 w 1336"/>
                <a:gd name="T15" fmla="*/ 625 h 865"/>
                <a:gd name="T16" fmla="*/ 975 w 1336"/>
                <a:gd name="T17" fmla="*/ 0 h 865"/>
                <a:gd name="T18" fmla="*/ 954 w 1336"/>
                <a:gd name="T19" fmla="*/ 541 h 865"/>
                <a:gd name="T20" fmla="*/ 728 w 1336"/>
                <a:gd name="T21" fmla="*/ 416 h 865"/>
                <a:gd name="T22" fmla="*/ 853 w 1336"/>
                <a:gd name="T23" fmla="*/ 191 h 865"/>
                <a:gd name="T24" fmla="*/ 1079 w 1336"/>
                <a:gd name="T25" fmla="*/ 316 h 865"/>
                <a:gd name="T26" fmla="*/ 954 w 1336"/>
                <a:gd name="T27" fmla="*/ 541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6" h="865">
                  <a:moveTo>
                    <a:pt x="975" y="0"/>
                  </a:moveTo>
                  <a:cubicBezTo>
                    <a:pt x="361" y="0"/>
                    <a:pt x="361" y="0"/>
                    <a:pt x="361" y="0"/>
                  </a:cubicBezTo>
                  <a:cubicBezTo>
                    <a:pt x="27" y="625"/>
                    <a:pt x="27" y="625"/>
                    <a:pt x="27" y="625"/>
                  </a:cubicBezTo>
                  <a:cubicBezTo>
                    <a:pt x="0" y="676"/>
                    <a:pt x="1" y="737"/>
                    <a:pt x="31" y="786"/>
                  </a:cubicBezTo>
                  <a:cubicBezTo>
                    <a:pt x="60" y="835"/>
                    <a:pt x="113" y="865"/>
                    <a:pt x="171" y="865"/>
                  </a:cubicBezTo>
                  <a:cubicBezTo>
                    <a:pt x="1165" y="865"/>
                    <a:pt x="1165" y="865"/>
                    <a:pt x="1165" y="865"/>
                  </a:cubicBezTo>
                  <a:cubicBezTo>
                    <a:pt x="1223" y="865"/>
                    <a:pt x="1276" y="835"/>
                    <a:pt x="1305" y="786"/>
                  </a:cubicBezTo>
                  <a:cubicBezTo>
                    <a:pt x="1335" y="737"/>
                    <a:pt x="1336" y="676"/>
                    <a:pt x="1309" y="625"/>
                  </a:cubicBezTo>
                  <a:lnTo>
                    <a:pt x="975" y="0"/>
                  </a:lnTo>
                  <a:close/>
                  <a:moveTo>
                    <a:pt x="954" y="541"/>
                  </a:moveTo>
                  <a:cubicBezTo>
                    <a:pt x="857" y="569"/>
                    <a:pt x="756" y="513"/>
                    <a:pt x="728" y="416"/>
                  </a:cubicBezTo>
                  <a:cubicBezTo>
                    <a:pt x="701" y="319"/>
                    <a:pt x="757" y="219"/>
                    <a:pt x="853" y="191"/>
                  </a:cubicBezTo>
                  <a:cubicBezTo>
                    <a:pt x="950" y="163"/>
                    <a:pt x="1051" y="219"/>
                    <a:pt x="1079" y="316"/>
                  </a:cubicBezTo>
                  <a:cubicBezTo>
                    <a:pt x="1107" y="413"/>
                    <a:pt x="1051" y="514"/>
                    <a:pt x="954" y="5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grpSp>
      <p:sp>
        <p:nvSpPr>
          <p:cNvPr id="38" name="Rectangle: Rounded Corners 37">
            <a:extLst>
              <a:ext uri="{FF2B5EF4-FFF2-40B4-BE49-F238E27FC236}">
                <a16:creationId xmlns:a16="http://schemas.microsoft.com/office/drawing/2014/main" id="{0538C286-4E2A-46FC-810F-4FF148221A04}"/>
              </a:ext>
            </a:extLst>
          </p:cNvPr>
          <p:cNvSpPr/>
          <p:nvPr/>
        </p:nvSpPr>
        <p:spPr>
          <a:xfrm>
            <a:off x="98425" y="4665051"/>
            <a:ext cx="4319588" cy="1209046"/>
          </a:xfrm>
          <a:prstGeom prst="roundRect">
            <a:avLst>
              <a:gd name="adj" fmla="val 31134"/>
            </a:avLst>
          </a:prstGeom>
          <a:solidFill>
            <a:schemeClr val="tx1"/>
          </a:solidFill>
          <a:ln w="1905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US">
                <a:solidFill>
                  <a:schemeClr val="bg1"/>
                </a:solidFill>
              </a:rPr>
              <a:t>The practices to create </a:t>
            </a:r>
            <a:r>
              <a:rPr lang="en-US" b="1">
                <a:solidFill>
                  <a:schemeClr val="bg1"/>
                </a:solidFill>
              </a:rPr>
              <a:t>Fast Flow</a:t>
            </a:r>
            <a:r>
              <a:rPr lang="en-US">
                <a:solidFill>
                  <a:schemeClr val="bg1"/>
                </a:solidFill>
              </a:rPr>
              <a:t> from </a:t>
            </a:r>
          </a:p>
          <a:p>
            <a:pPr algn="ctr"/>
            <a:r>
              <a:rPr lang="en-US">
                <a:solidFill>
                  <a:schemeClr val="bg1"/>
                </a:solidFill>
              </a:rPr>
              <a:t>Development into Operations</a:t>
            </a:r>
          </a:p>
        </p:txBody>
      </p:sp>
    </p:spTree>
    <p:extLst>
      <p:ext uri="{BB962C8B-B14F-4D97-AF65-F5344CB8AC3E}">
        <p14:creationId xmlns:p14="http://schemas.microsoft.com/office/powerpoint/2010/main" val="218300031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05BCE3-71B0-4958-BB19-15157810B0B4}"/>
              </a:ext>
            </a:extLst>
          </p:cNvPr>
          <p:cNvSpPr>
            <a:spLocks noGrp="1"/>
          </p:cNvSpPr>
          <p:nvPr>
            <p:ph sz="half" idx="1"/>
          </p:nvPr>
        </p:nvSpPr>
        <p:spPr>
          <a:xfrm>
            <a:off x="690562" y="1584000"/>
            <a:ext cx="4707038" cy="3599528"/>
          </a:xfrm>
        </p:spPr>
        <p:txBody>
          <a:bodyPr>
            <a:normAutofit/>
          </a:bodyPr>
          <a:lstStyle/>
          <a:p>
            <a:r>
              <a:rPr lang="en-US"/>
              <a:t>Demo</a:t>
            </a:r>
          </a:p>
          <a:p>
            <a:pPr marL="342900" indent="-342900">
              <a:buFontTx/>
              <a:buChar char="-"/>
            </a:pPr>
            <a:r>
              <a:rPr lang="en-US"/>
              <a:t>Open SmartHotel360 in Azure DevOps</a:t>
            </a:r>
          </a:p>
          <a:p>
            <a:pPr marL="342900" indent="-342900">
              <a:buFontTx/>
              <a:buChar char="-"/>
            </a:pPr>
            <a:r>
              <a:rPr lang="en-US"/>
              <a:t>Open Pipelines --&gt; Releases</a:t>
            </a:r>
          </a:p>
          <a:p>
            <a:pPr marL="1028700" lvl="1" indent="-342900">
              <a:buFontTx/>
              <a:buChar char="-"/>
            </a:pPr>
            <a:r>
              <a:rPr lang="en-US" sz="2000"/>
              <a:t>View App-SmartHotel360.PublicWeb-CD</a:t>
            </a:r>
          </a:p>
          <a:p>
            <a:pPr marL="1028700" lvl="1" indent="-342900">
              <a:buFontTx/>
              <a:buChar char="-"/>
            </a:pPr>
            <a:r>
              <a:rPr lang="en-US" sz="2000"/>
              <a:t>Artifacts, Triggers, Stages, Approvals</a:t>
            </a:r>
          </a:p>
          <a:p>
            <a:pPr marL="1028700" lvl="1" indent="-342900">
              <a:buFontTx/>
              <a:buChar char="-"/>
            </a:pPr>
            <a:r>
              <a:rPr lang="en-US" sz="2000"/>
              <a:t>Tasks in stages</a:t>
            </a:r>
          </a:p>
          <a:p>
            <a:pPr marL="1028700" lvl="1" indent="-342900">
              <a:buFontTx/>
              <a:buChar char="-"/>
            </a:pPr>
            <a:endParaRPr lang="en-US" sz="2000"/>
          </a:p>
          <a:p>
            <a:pPr marL="342900" indent="-342900">
              <a:buFontTx/>
              <a:buChar char="-"/>
            </a:pPr>
            <a:endParaRPr lang="en-CA"/>
          </a:p>
        </p:txBody>
      </p:sp>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a:xfrm>
            <a:off x="690562" y="390719"/>
            <a:ext cx="4707038" cy="1080000"/>
          </a:xfrm>
        </p:spPr>
        <p:txBody>
          <a:bodyPr anchor="t">
            <a:normAutofit/>
          </a:bodyPr>
          <a:lstStyle/>
          <a:p>
            <a:r>
              <a:rPr lang="en-US"/>
              <a:t>Releases in Azure Pipeline</a:t>
            </a:r>
            <a:endParaRPr lang="en-CA"/>
          </a:p>
        </p:txBody>
      </p:sp>
      <p:pic>
        <p:nvPicPr>
          <p:cNvPr id="7" name="Picture 6">
            <a:extLst>
              <a:ext uri="{FF2B5EF4-FFF2-40B4-BE49-F238E27FC236}">
                <a16:creationId xmlns:a16="http://schemas.microsoft.com/office/drawing/2014/main" id="{2DACFC07-869C-492A-A842-1C2BC883C1ED}"/>
              </a:ext>
            </a:extLst>
          </p:cNvPr>
          <p:cNvPicPr>
            <a:picLocks noChangeAspect="1"/>
          </p:cNvPicPr>
          <p:nvPr/>
        </p:nvPicPr>
        <p:blipFill>
          <a:blip r:embed="rId3"/>
          <a:stretch>
            <a:fillRect/>
          </a:stretch>
        </p:blipFill>
        <p:spPr>
          <a:xfrm>
            <a:off x="6628414" y="1797808"/>
            <a:ext cx="5483001" cy="3262384"/>
          </a:xfrm>
          <a:prstGeom prst="rect">
            <a:avLst/>
          </a:prstGeom>
          <a:noFill/>
        </p:spPr>
      </p:pic>
    </p:spTree>
    <p:extLst>
      <p:ext uri="{BB962C8B-B14F-4D97-AF65-F5344CB8AC3E}">
        <p14:creationId xmlns:p14="http://schemas.microsoft.com/office/powerpoint/2010/main" val="105242942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350C22-73A1-474E-8707-C0276B9F4934}"/>
              </a:ext>
            </a:extLst>
          </p:cNvPr>
          <p:cNvSpPr>
            <a:spLocks noGrp="1"/>
          </p:cNvSpPr>
          <p:nvPr>
            <p:ph idx="1"/>
          </p:nvPr>
        </p:nvSpPr>
        <p:spPr/>
        <p:txBody>
          <a:bodyPr/>
          <a:lstStyle/>
          <a:p>
            <a:r>
              <a:rPr lang="en-US"/>
              <a:t>Demo to setup </a:t>
            </a:r>
            <a:r>
              <a:rPr lang="en-US" err="1"/>
              <a:t>WhiteSource</a:t>
            </a:r>
            <a:r>
              <a:rPr lang="en-US"/>
              <a:t> Bolt to view security alerts and compliance issues on open-source dependencies </a:t>
            </a:r>
          </a:p>
          <a:p>
            <a:r>
              <a:rPr lang="en-US" err="1">
                <a:hlinkClick r:id="rId3"/>
              </a:rPr>
              <a:t>WhiteSource</a:t>
            </a:r>
            <a:r>
              <a:rPr lang="en-US">
                <a:hlinkClick r:id="rId3"/>
              </a:rPr>
              <a:t> Bolt: Find &amp; Fix Open Source vulnerabilities (whitesourcesoftware.com)</a:t>
            </a:r>
            <a:endParaRPr lang="en-US"/>
          </a:p>
          <a:p>
            <a:r>
              <a:rPr lang="en-US" err="1">
                <a:hlinkClick r:id="rId4"/>
              </a:rPr>
              <a:t>WhiteSource</a:t>
            </a:r>
            <a:r>
              <a:rPr lang="en-US">
                <a:hlinkClick r:id="rId4"/>
              </a:rPr>
              <a:t> Bolt - Visual Studio Marketplace</a:t>
            </a:r>
            <a:endParaRPr lang="en-US"/>
          </a:p>
          <a:p>
            <a:r>
              <a:rPr lang="en-US" err="1">
                <a:hlinkClick r:id="rId5"/>
              </a:rPr>
              <a:t>WhiteSource</a:t>
            </a:r>
            <a:r>
              <a:rPr lang="en-US">
                <a:hlinkClick r:id="rId5"/>
              </a:rPr>
              <a:t> Bolt for Azure Pipelines - </a:t>
            </a:r>
            <a:r>
              <a:rPr lang="en-US" err="1">
                <a:hlinkClick r:id="rId5"/>
              </a:rPr>
              <a:t>WhiteSource</a:t>
            </a:r>
            <a:r>
              <a:rPr lang="en-US">
                <a:hlinkClick r:id="rId5"/>
              </a:rPr>
              <a:t> Documentation - </a:t>
            </a:r>
            <a:r>
              <a:rPr lang="en-US" err="1">
                <a:hlinkClick r:id="rId5"/>
              </a:rPr>
              <a:t>WhiteSource</a:t>
            </a:r>
            <a:r>
              <a:rPr lang="en-US">
                <a:hlinkClick r:id="rId5"/>
              </a:rPr>
              <a:t> documentation (atlassian.net)</a:t>
            </a:r>
            <a:endParaRPr lang="en-US"/>
          </a:p>
          <a:p>
            <a:pPr marL="342900" indent="-342900">
              <a:buFontTx/>
              <a:buChar char="-"/>
            </a:pPr>
            <a:r>
              <a:rPr lang="en-US"/>
              <a:t>Installing and activating the extension</a:t>
            </a:r>
          </a:p>
          <a:p>
            <a:pPr marL="342900" indent="-342900">
              <a:buFontTx/>
              <a:buChar char="-"/>
            </a:pPr>
            <a:r>
              <a:rPr lang="en-US"/>
              <a:t>Adding build task to Azure Pipeline</a:t>
            </a:r>
          </a:p>
          <a:p>
            <a:pPr marL="342900" indent="-342900">
              <a:buFontTx/>
              <a:buChar char="-"/>
            </a:pPr>
            <a:r>
              <a:rPr lang="en-US"/>
              <a:t>Viewing the report</a:t>
            </a:r>
          </a:p>
          <a:p>
            <a:endParaRPr lang="en-US"/>
          </a:p>
          <a:p>
            <a:endParaRPr lang="en-CA"/>
          </a:p>
        </p:txBody>
      </p:sp>
      <p:sp>
        <p:nvSpPr>
          <p:cNvPr id="3" name="Title 2">
            <a:extLst>
              <a:ext uri="{FF2B5EF4-FFF2-40B4-BE49-F238E27FC236}">
                <a16:creationId xmlns:a16="http://schemas.microsoft.com/office/drawing/2014/main" id="{9977D42B-0C9B-4432-B4C3-C283A9CD8D8E}"/>
              </a:ext>
            </a:extLst>
          </p:cNvPr>
          <p:cNvSpPr>
            <a:spLocks noGrp="1"/>
          </p:cNvSpPr>
          <p:nvPr>
            <p:ph type="title"/>
          </p:nvPr>
        </p:nvSpPr>
        <p:spPr/>
        <p:txBody>
          <a:bodyPr/>
          <a:lstStyle/>
          <a:p>
            <a:r>
              <a:rPr lang="en-CA"/>
              <a:t>Run non-functional tests in Azure Pipelines - Demo</a:t>
            </a:r>
          </a:p>
        </p:txBody>
      </p:sp>
    </p:spTree>
    <p:extLst>
      <p:ext uri="{BB962C8B-B14F-4D97-AF65-F5344CB8AC3E}">
        <p14:creationId xmlns:p14="http://schemas.microsoft.com/office/powerpoint/2010/main" val="46614236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05BCE3-71B0-4958-BB19-15157810B0B4}"/>
              </a:ext>
            </a:extLst>
          </p:cNvPr>
          <p:cNvSpPr>
            <a:spLocks noGrp="1"/>
          </p:cNvSpPr>
          <p:nvPr>
            <p:ph sz="half" idx="2"/>
          </p:nvPr>
        </p:nvSpPr>
        <p:spPr>
          <a:xfrm>
            <a:off x="690563" y="390719"/>
            <a:ext cx="4707038" cy="5552881"/>
          </a:xfrm>
        </p:spPr>
        <p:txBody>
          <a:bodyPr>
            <a:normAutofit/>
          </a:bodyPr>
          <a:lstStyle/>
          <a:p>
            <a:r>
              <a:rPr lang="en-CA" sz="1900"/>
              <a:t>Infrastructure as Code at Avanade </a:t>
            </a:r>
            <a:r>
              <a:rPr lang="en-CA" sz="1900">
                <a:hlinkClick r:id="rId2"/>
              </a:rPr>
              <a:t>https://AVANADE.sumtotal.host/core/pillarRedirect?relyingParty=LM&amp;url=app%2Fmanagement%2FLMS_ActDetails.aspx%3FActivityId%3D73034%26UserMode%3D0</a:t>
            </a:r>
            <a:r>
              <a:rPr lang="en-CA" sz="1900"/>
              <a:t> </a:t>
            </a:r>
          </a:p>
          <a:p>
            <a:endParaRPr lang="en-CA" sz="1900"/>
          </a:p>
          <a:p>
            <a:r>
              <a:rPr lang="en-CA" sz="1900"/>
              <a:t>Simple example – demo IaC pipeline in SmartHotel360 </a:t>
            </a:r>
          </a:p>
          <a:p>
            <a:endParaRPr lang="en-CA" sz="1900"/>
          </a:p>
          <a:p>
            <a:endParaRPr lang="en-CA" sz="1900"/>
          </a:p>
          <a:p>
            <a:endParaRPr lang="en-CA" sz="1900"/>
          </a:p>
          <a:p>
            <a:endParaRPr lang="en-CA" sz="1900"/>
          </a:p>
          <a:p>
            <a:endParaRPr lang="en-CA" sz="1900"/>
          </a:p>
          <a:p>
            <a:endParaRPr lang="en-CA" sz="1900"/>
          </a:p>
          <a:p>
            <a:r>
              <a:rPr lang="en-CA" sz="1900"/>
              <a:t>CI workflows can also be built as </a:t>
            </a:r>
            <a:r>
              <a:rPr lang="en-CA" sz="1900" err="1"/>
              <a:t>as</a:t>
            </a:r>
            <a:r>
              <a:rPr lang="en-CA" sz="1900"/>
              <a:t> GitHub Actions</a:t>
            </a:r>
          </a:p>
          <a:p>
            <a:endParaRPr lang="en-CA" sz="1900"/>
          </a:p>
        </p:txBody>
      </p:sp>
      <p:pic>
        <p:nvPicPr>
          <p:cNvPr id="5" name="Picture 4">
            <a:extLst>
              <a:ext uri="{FF2B5EF4-FFF2-40B4-BE49-F238E27FC236}">
                <a16:creationId xmlns:a16="http://schemas.microsoft.com/office/drawing/2014/main" id="{94D8CA9A-172D-40F8-9AED-9A925EFAD134}"/>
              </a:ext>
            </a:extLst>
          </p:cNvPr>
          <p:cNvPicPr>
            <a:picLocks noChangeAspect="1"/>
          </p:cNvPicPr>
          <p:nvPr/>
        </p:nvPicPr>
        <p:blipFill>
          <a:blip r:embed="rId3"/>
          <a:stretch>
            <a:fillRect/>
          </a:stretch>
        </p:blipFill>
        <p:spPr>
          <a:xfrm>
            <a:off x="5350795" y="2117095"/>
            <a:ext cx="6633411" cy="2902117"/>
          </a:xfrm>
          <a:prstGeom prst="rect">
            <a:avLst/>
          </a:prstGeom>
          <a:noFill/>
        </p:spPr>
      </p:pic>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a:xfrm>
            <a:off x="6884893" y="390719"/>
            <a:ext cx="4707038" cy="1080000"/>
          </a:xfrm>
        </p:spPr>
        <p:txBody>
          <a:bodyPr anchor="t">
            <a:normAutofit/>
          </a:bodyPr>
          <a:lstStyle/>
          <a:p>
            <a:r>
              <a:rPr lang="en-CA" sz="2300"/>
              <a:t>Build/Configure Infrastructure in Azure Pipeline</a:t>
            </a:r>
            <a:br>
              <a:rPr lang="en-CA" sz="2300"/>
            </a:br>
            <a:endParaRPr lang="en-CA" sz="2300"/>
          </a:p>
        </p:txBody>
      </p:sp>
    </p:spTree>
    <p:extLst>
      <p:ext uri="{BB962C8B-B14F-4D97-AF65-F5344CB8AC3E}">
        <p14:creationId xmlns:p14="http://schemas.microsoft.com/office/powerpoint/2010/main" val="361027205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ABA972-AF65-4002-9664-A81B60B61B1E}"/>
              </a:ext>
            </a:extLst>
          </p:cNvPr>
          <p:cNvSpPr>
            <a:spLocks noGrp="1"/>
          </p:cNvSpPr>
          <p:nvPr>
            <p:ph type="title"/>
          </p:nvPr>
        </p:nvSpPr>
        <p:spPr/>
        <p:txBody>
          <a:bodyPr/>
          <a:lstStyle/>
          <a:p>
            <a:r>
              <a:rPr lang="en-US"/>
              <a:t>Session 3 (2.5 </a:t>
            </a:r>
            <a:r>
              <a:rPr lang="en-US" err="1"/>
              <a:t>hrs</a:t>
            </a:r>
            <a:r>
              <a:rPr lang="en-US"/>
              <a:t>)</a:t>
            </a:r>
            <a:br>
              <a:rPr lang="en-US"/>
            </a:br>
            <a:endParaRPr lang="en-CA"/>
          </a:p>
        </p:txBody>
      </p:sp>
      <p:sp>
        <p:nvSpPr>
          <p:cNvPr id="6" name="Content Placeholder 5">
            <a:extLst>
              <a:ext uri="{FF2B5EF4-FFF2-40B4-BE49-F238E27FC236}">
                <a16:creationId xmlns:a16="http://schemas.microsoft.com/office/drawing/2014/main" id="{CEE4C838-2094-4A42-B730-F41C653AE5A7}"/>
              </a:ext>
            </a:extLst>
          </p:cNvPr>
          <p:cNvSpPr>
            <a:spLocks noGrp="1"/>
          </p:cNvSpPr>
          <p:nvPr>
            <p:ph idx="1"/>
          </p:nvPr>
        </p:nvSpPr>
        <p:spPr/>
        <p:txBody>
          <a:bodyPr/>
          <a:lstStyle/>
          <a:p>
            <a:r>
              <a:rPr lang="en-US"/>
              <a:t>Learning objectives</a:t>
            </a:r>
          </a:p>
          <a:p>
            <a:pPr marL="342900" indent="-342900">
              <a:buFont typeface="Arial" panose="020B0604020202020204" pitchFamily="34" charset="0"/>
              <a:buChar char="•"/>
            </a:pPr>
            <a:r>
              <a:rPr lang="en-US" sz="1600"/>
              <a:t>Key elements and overview of practices of flow</a:t>
            </a:r>
          </a:p>
          <a:p>
            <a:pPr marL="342900" indent="-342900">
              <a:buFont typeface="Arial" panose="020B0604020202020204" pitchFamily="34" charset="0"/>
              <a:buChar char="•"/>
            </a:pPr>
            <a:r>
              <a:rPr lang="en-US" sz="1600"/>
              <a:t>Create a build pipeline with Azure Pipelines (with code in Git repo in same team project and in GitHub)</a:t>
            </a:r>
          </a:p>
          <a:p>
            <a:pPr marL="342900" indent="-342900">
              <a:buFont typeface="Arial" panose="020B0604020202020204" pitchFamily="34" charset="0"/>
              <a:buChar char="•"/>
            </a:pPr>
            <a:r>
              <a:rPr lang="en-US" sz="1600"/>
              <a:t>Run quality tests in build pipeline (unit test, static code analysis, sonar cube, GH security scanning)</a:t>
            </a:r>
          </a:p>
          <a:p>
            <a:pPr marL="342900" indent="-342900">
              <a:buFont typeface="Arial" panose="020B0604020202020204" pitchFamily="34" charset="0"/>
              <a:buChar char="•"/>
            </a:pPr>
            <a:r>
              <a:rPr lang="en-US" sz="1600"/>
              <a:t>Manage build dependencies with Azure Artifacts</a:t>
            </a:r>
          </a:p>
          <a:p>
            <a:pPr marL="342900" indent="-342900">
              <a:buFont typeface="Arial" panose="020B0604020202020204" pitchFamily="34" charset="0"/>
              <a:buChar char="•"/>
            </a:pPr>
            <a:r>
              <a:rPr lang="en-US" sz="1600"/>
              <a:t>Use your own build agent when Microsoft-hosted agents don't meet your needs</a:t>
            </a:r>
          </a:p>
          <a:p>
            <a:pPr marL="342900" indent="-342900">
              <a:buFont typeface="Arial" panose="020B0604020202020204" pitchFamily="34" charset="0"/>
              <a:buChar char="•"/>
            </a:pPr>
            <a:r>
              <a:rPr lang="en-US" sz="1600"/>
              <a:t>Create a release pipeline in Azure Pipelines</a:t>
            </a:r>
          </a:p>
          <a:p>
            <a:pPr marL="342900" indent="-342900">
              <a:buFont typeface="Arial" panose="020B0604020202020204" pitchFamily="34" charset="0"/>
              <a:buChar char="•"/>
            </a:pPr>
            <a:r>
              <a:rPr lang="en-US" sz="1600"/>
              <a:t>Run functional tests in Azure Pipelines</a:t>
            </a:r>
          </a:p>
          <a:p>
            <a:pPr marL="342900" indent="-342900">
              <a:buFont typeface="Arial" panose="020B0604020202020204" pitchFamily="34" charset="0"/>
              <a:buChar char="•"/>
            </a:pPr>
            <a:r>
              <a:rPr lang="en-US" sz="1600"/>
              <a:t>Run nonfunctional tests in Azure Pipelines</a:t>
            </a:r>
          </a:p>
          <a:p>
            <a:pPr marL="342900" indent="-342900">
              <a:buFont typeface="Arial" panose="020B0604020202020204" pitchFamily="34" charset="0"/>
              <a:buChar char="•"/>
            </a:pPr>
            <a:r>
              <a:rPr lang="en-US" sz="1600"/>
              <a:t>Build/Configure Infrastructure in Azure Pipeline</a:t>
            </a:r>
          </a:p>
          <a:p>
            <a:pPr marL="342900" indent="-342900">
              <a:buFont typeface="Arial" panose="020B0604020202020204" pitchFamily="34" charset="0"/>
              <a:buChar char="•"/>
            </a:pPr>
            <a:r>
              <a:rPr lang="en-US" sz="1600"/>
              <a:t>Infrastructure as Code at Avanade</a:t>
            </a:r>
          </a:p>
          <a:p>
            <a:pPr marL="342900" indent="-342900">
              <a:buFont typeface="Arial" panose="020B0604020202020204" pitchFamily="34" charset="0"/>
              <a:buChar char="•"/>
            </a:pPr>
            <a:r>
              <a:rPr lang="en-US" sz="1600"/>
              <a:t>Build CI workflows as GitHub Actions</a:t>
            </a:r>
          </a:p>
          <a:p>
            <a:endParaRPr lang="en-US"/>
          </a:p>
          <a:p>
            <a:endParaRPr lang="en-US"/>
          </a:p>
          <a:p>
            <a:endParaRPr lang="en-CA"/>
          </a:p>
        </p:txBody>
      </p:sp>
    </p:spTree>
    <p:extLst>
      <p:ext uri="{BB962C8B-B14F-4D97-AF65-F5344CB8AC3E}">
        <p14:creationId xmlns:p14="http://schemas.microsoft.com/office/powerpoint/2010/main" val="3724609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D1E745-DF15-43FF-A2E8-21596A8C8D1C}"/>
              </a:ext>
            </a:extLst>
          </p:cNvPr>
          <p:cNvSpPr>
            <a:spLocks noGrp="1"/>
          </p:cNvSpPr>
          <p:nvPr>
            <p:ph idx="1"/>
          </p:nvPr>
        </p:nvSpPr>
        <p:spPr/>
        <p:txBody>
          <a:bodyPr/>
          <a:lstStyle/>
          <a:p>
            <a:r>
              <a:rPr lang="en-US" sz="2000"/>
              <a:t>Set up a continuous integration (CI) pipeline that automates the process of building your application.</a:t>
            </a:r>
          </a:p>
          <a:p>
            <a:endParaRPr lang="en-US" sz="2000"/>
          </a:p>
          <a:p>
            <a:r>
              <a:rPr lang="en-US" sz="2000" b="1" u="sng"/>
              <a:t>Learning objectives</a:t>
            </a:r>
            <a:endParaRPr lang="en-US" b="1" u="sng"/>
          </a:p>
          <a:p>
            <a:r>
              <a:rPr lang="en-US"/>
              <a:t>Create build pipeline in Azure Pipelines</a:t>
            </a:r>
          </a:p>
          <a:p>
            <a:pPr marL="342900" indent="-342900">
              <a:buFontTx/>
              <a:buChar char="-"/>
            </a:pPr>
            <a:r>
              <a:rPr lang="en-US" sz="2000"/>
              <a:t>With code in Git repo in same team project</a:t>
            </a:r>
          </a:p>
          <a:p>
            <a:pPr marL="342900" indent="-342900">
              <a:buFontTx/>
              <a:buChar char="-"/>
            </a:pPr>
            <a:r>
              <a:rPr lang="en-US"/>
              <a:t>With code in GitHub repo</a:t>
            </a:r>
            <a:endParaRPr lang="en-US" sz="2000"/>
          </a:p>
          <a:p>
            <a:r>
              <a:rPr lang="en-US"/>
              <a:t>Map the manual build steps to automated build tasks</a:t>
            </a:r>
          </a:p>
          <a:p>
            <a:r>
              <a:rPr lang="en-US"/>
              <a:t>Publish your builds so others can access them</a:t>
            </a:r>
          </a:p>
          <a:p>
            <a:r>
              <a:rPr lang="en-US"/>
              <a:t>Use templates to build multiple configurations (e.g., debug, release)</a:t>
            </a:r>
          </a:p>
          <a:p>
            <a:pPr marL="342900" indent="-342900">
              <a:buFontTx/>
              <a:buChar char="-"/>
            </a:pPr>
            <a:endParaRPr lang="en-CA"/>
          </a:p>
        </p:txBody>
      </p:sp>
      <p:sp>
        <p:nvSpPr>
          <p:cNvPr id="3" name="Title 2">
            <a:extLst>
              <a:ext uri="{FF2B5EF4-FFF2-40B4-BE49-F238E27FC236}">
                <a16:creationId xmlns:a16="http://schemas.microsoft.com/office/drawing/2014/main" id="{5901BEC1-04BC-4FDD-8FEA-FABC2ACD38F3}"/>
              </a:ext>
            </a:extLst>
          </p:cNvPr>
          <p:cNvSpPr>
            <a:spLocks noGrp="1"/>
          </p:cNvSpPr>
          <p:nvPr>
            <p:ph type="title"/>
          </p:nvPr>
        </p:nvSpPr>
        <p:spPr>
          <a:xfrm>
            <a:off x="691376" y="390719"/>
            <a:ext cx="10783229" cy="741795"/>
          </a:xfrm>
        </p:spPr>
        <p:txBody>
          <a:bodyPr/>
          <a:lstStyle/>
          <a:p>
            <a:r>
              <a:rPr lang="en-US" sz="3600"/>
              <a:t>Create a build pipeline with Azure Pipelines</a:t>
            </a:r>
            <a:br>
              <a:rPr lang="en-US" sz="3600"/>
            </a:br>
            <a:endParaRPr lang="en-CA"/>
          </a:p>
        </p:txBody>
      </p:sp>
    </p:spTree>
    <p:extLst>
      <p:ext uri="{BB962C8B-B14F-4D97-AF65-F5344CB8AC3E}">
        <p14:creationId xmlns:p14="http://schemas.microsoft.com/office/powerpoint/2010/main" val="317495325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Key elements of Practices of Flow</a:t>
            </a:r>
          </a:p>
        </p:txBody>
      </p:sp>
      <p:pic>
        <p:nvPicPr>
          <p:cNvPr id="5"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3279" y="62779"/>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1463928" y="1720732"/>
            <a:ext cx="2369343"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b="1">
                <a:solidFill>
                  <a:srgbClr val="006EC6"/>
                </a:solidFill>
              </a:rPr>
              <a:t>Creating the foundations of a deployment pipeline</a:t>
            </a:r>
          </a:p>
        </p:txBody>
      </p:sp>
      <p:sp>
        <p:nvSpPr>
          <p:cNvPr id="50" name="TextBox 49"/>
          <p:cNvSpPr txBox="1"/>
          <p:nvPr/>
        </p:nvSpPr>
        <p:spPr>
          <a:xfrm>
            <a:off x="3147470" y="4324603"/>
            <a:ext cx="2456259"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b="1">
                <a:solidFill>
                  <a:srgbClr val="055082"/>
                </a:solidFill>
              </a:rPr>
              <a:t>Enable fast and reliable automated testing</a:t>
            </a:r>
          </a:p>
        </p:txBody>
      </p:sp>
      <p:sp>
        <p:nvSpPr>
          <p:cNvPr id="51" name="TextBox 50"/>
          <p:cNvSpPr txBox="1"/>
          <p:nvPr/>
        </p:nvSpPr>
        <p:spPr>
          <a:xfrm>
            <a:off x="4913140" y="1720732"/>
            <a:ext cx="2369343"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b="1">
                <a:solidFill>
                  <a:schemeClr val="accent6"/>
                </a:solidFill>
              </a:rPr>
              <a:t>Enable and practice continuous delivery</a:t>
            </a:r>
          </a:p>
        </p:txBody>
      </p:sp>
      <p:sp>
        <p:nvSpPr>
          <p:cNvPr id="52" name="TextBox 51"/>
          <p:cNvSpPr txBox="1"/>
          <p:nvPr/>
        </p:nvSpPr>
        <p:spPr>
          <a:xfrm>
            <a:off x="6599687" y="4324603"/>
            <a:ext cx="2456259"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b="1">
                <a:solidFill>
                  <a:srgbClr val="005F62"/>
                </a:solidFill>
              </a:rPr>
              <a:t>Automate and Enable low-risk releases</a:t>
            </a:r>
          </a:p>
        </p:txBody>
      </p:sp>
      <p:sp>
        <p:nvSpPr>
          <p:cNvPr id="53" name="TextBox 52"/>
          <p:cNvSpPr txBox="1"/>
          <p:nvPr/>
        </p:nvSpPr>
        <p:spPr>
          <a:xfrm>
            <a:off x="8372726" y="1720732"/>
            <a:ext cx="2369343"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b="1">
                <a:solidFill>
                  <a:schemeClr val="accent5"/>
                </a:solidFill>
              </a:rPr>
              <a:t>Architect for low-risk releases</a:t>
            </a:r>
          </a:p>
        </p:txBody>
      </p:sp>
      <p:grpSp>
        <p:nvGrpSpPr>
          <p:cNvPr id="6" name="Group 5"/>
          <p:cNvGrpSpPr/>
          <p:nvPr/>
        </p:nvGrpSpPr>
        <p:grpSpPr>
          <a:xfrm>
            <a:off x="795692" y="2426099"/>
            <a:ext cx="10603795" cy="2062563"/>
            <a:chOff x="794103" y="2426098"/>
            <a:chExt cx="10603795" cy="2062563"/>
          </a:xfrm>
        </p:grpSpPr>
        <p:sp>
          <p:nvSpPr>
            <p:cNvPr id="7" name="Block Arc 6"/>
            <p:cNvSpPr/>
            <p:nvPr/>
          </p:nvSpPr>
          <p:spPr>
            <a:xfrm>
              <a:off x="3338763" y="2428880"/>
              <a:ext cx="2059781" cy="2059781"/>
            </a:xfrm>
            <a:prstGeom prst="blockArc">
              <a:avLst>
                <a:gd name="adj1" fmla="val 10800000"/>
                <a:gd name="adj2" fmla="val 70086"/>
                <a:gd name="adj3" fmla="val 15974"/>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p>
          </p:txBody>
        </p:sp>
        <p:sp>
          <p:nvSpPr>
            <p:cNvPr id="9" name="Block Arc 8"/>
            <p:cNvSpPr/>
            <p:nvPr/>
          </p:nvSpPr>
          <p:spPr>
            <a:xfrm>
              <a:off x="6796338" y="2428880"/>
              <a:ext cx="2059781" cy="2059781"/>
            </a:xfrm>
            <a:prstGeom prst="blockArc">
              <a:avLst>
                <a:gd name="adj1" fmla="val 10800000"/>
                <a:gd name="adj2" fmla="val 70086"/>
                <a:gd name="adj3" fmla="val 15974"/>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sp>
          <p:nvSpPr>
            <p:cNvPr id="10" name="Block Arc 9"/>
            <p:cNvSpPr/>
            <p:nvPr/>
          </p:nvSpPr>
          <p:spPr>
            <a:xfrm rot="10800000">
              <a:off x="1607596" y="2426098"/>
              <a:ext cx="2059781" cy="2059781"/>
            </a:xfrm>
            <a:prstGeom prst="blockArc">
              <a:avLst>
                <a:gd name="adj1" fmla="val 10800000"/>
                <a:gd name="adj2" fmla="val 70086"/>
                <a:gd name="adj3" fmla="val 15974"/>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p>
          </p:txBody>
        </p:sp>
        <p:sp>
          <p:nvSpPr>
            <p:cNvPr id="11" name="Block Arc 10"/>
            <p:cNvSpPr/>
            <p:nvPr/>
          </p:nvSpPr>
          <p:spPr>
            <a:xfrm rot="10800000">
              <a:off x="5067550" y="2426098"/>
              <a:ext cx="2059781" cy="2059781"/>
            </a:xfrm>
            <a:prstGeom prst="blockArc">
              <a:avLst>
                <a:gd name="adj1" fmla="val 10800000"/>
                <a:gd name="adj2" fmla="val 70086"/>
                <a:gd name="adj3" fmla="val 15974"/>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sp>
          <p:nvSpPr>
            <p:cNvPr id="12" name="Block Arc 11"/>
            <p:cNvSpPr/>
            <p:nvPr/>
          </p:nvSpPr>
          <p:spPr>
            <a:xfrm rot="10800000">
              <a:off x="8525919" y="2426098"/>
              <a:ext cx="2059781" cy="2059781"/>
            </a:xfrm>
            <a:prstGeom prst="blockArc">
              <a:avLst>
                <a:gd name="adj1" fmla="val 10800000"/>
                <a:gd name="adj2" fmla="val 70086"/>
                <a:gd name="adj3" fmla="val 15974"/>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grpSp>
          <p:nvGrpSpPr>
            <p:cNvPr id="31" name="Group 30"/>
            <p:cNvGrpSpPr/>
            <p:nvPr/>
          </p:nvGrpSpPr>
          <p:grpSpPr>
            <a:xfrm flipH="1">
              <a:off x="10262834" y="3342058"/>
              <a:ext cx="1135064" cy="233363"/>
              <a:chOff x="9953782" y="3342058"/>
              <a:chExt cx="1135064" cy="233363"/>
            </a:xfrm>
          </p:grpSpPr>
          <p:cxnSp>
            <p:nvCxnSpPr>
              <p:cNvPr id="32" name="Straight Connector 31"/>
              <p:cNvCxnSpPr/>
              <p:nvPr/>
            </p:nvCxnSpPr>
            <p:spPr>
              <a:xfrm flipH="1">
                <a:off x="10067765" y="3458770"/>
                <a:ext cx="1021081" cy="0"/>
              </a:xfrm>
              <a:prstGeom prst="line">
                <a:avLst/>
              </a:prstGeom>
              <a:ln w="127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9953782" y="3342058"/>
                <a:ext cx="233363" cy="23336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grpSp>
        <p:grpSp>
          <p:nvGrpSpPr>
            <p:cNvPr id="2" name="Group 1"/>
            <p:cNvGrpSpPr/>
            <p:nvPr/>
          </p:nvGrpSpPr>
          <p:grpSpPr>
            <a:xfrm>
              <a:off x="794103" y="3316420"/>
              <a:ext cx="1138240" cy="233363"/>
              <a:chOff x="794103" y="3316420"/>
              <a:chExt cx="1138240" cy="233363"/>
            </a:xfrm>
          </p:grpSpPr>
          <p:cxnSp>
            <p:nvCxnSpPr>
              <p:cNvPr id="29" name="Straight Connector 28"/>
              <p:cNvCxnSpPr/>
              <p:nvPr/>
            </p:nvCxnSpPr>
            <p:spPr>
              <a:xfrm flipH="1">
                <a:off x="911262" y="3433132"/>
                <a:ext cx="1021081" cy="0"/>
              </a:xfrm>
              <a:prstGeom prst="line">
                <a:avLst/>
              </a:prstGeom>
              <a:ln w="127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794103" y="3316420"/>
                <a:ext cx="233363" cy="23336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grpSp>
      </p:grpSp>
      <p:grpSp>
        <p:nvGrpSpPr>
          <p:cNvPr id="8" name="Group 7"/>
          <p:cNvGrpSpPr/>
          <p:nvPr/>
        </p:nvGrpSpPr>
        <p:grpSpPr>
          <a:xfrm>
            <a:off x="2177560" y="2853611"/>
            <a:ext cx="914400" cy="1236160"/>
            <a:chOff x="2175972" y="2853611"/>
            <a:chExt cx="914400" cy="1236160"/>
          </a:xfrm>
        </p:grpSpPr>
        <p:sp>
          <p:nvSpPr>
            <p:cNvPr id="34" name="Oval 33"/>
            <p:cNvSpPr>
              <a:spLocks noChangeAspect="1"/>
            </p:cNvSpPr>
            <p:nvPr/>
          </p:nvSpPr>
          <p:spPr>
            <a:xfrm>
              <a:off x="2175972" y="3175371"/>
              <a:ext cx="914400" cy="914400"/>
            </a:xfrm>
            <a:prstGeom prst="ellipse">
              <a:avLst/>
            </a:prstGeom>
            <a:solidFill>
              <a:schemeClr val="bg1"/>
            </a:solidFill>
            <a:ln>
              <a:solidFill>
                <a:srgbClr val="006EC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p>
          </p:txBody>
        </p:sp>
        <p:cxnSp>
          <p:nvCxnSpPr>
            <p:cNvPr id="42" name="Straight Connector 41"/>
            <p:cNvCxnSpPr/>
            <p:nvPr/>
          </p:nvCxnSpPr>
          <p:spPr>
            <a:xfrm flipH="1" flipV="1">
              <a:off x="2633172" y="2853611"/>
              <a:ext cx="0" cy="251291"/>
            </a:xfrm>
            <a:prstGeom prst="line">
              <a:avLst/>
            </a:prstGeom>
            <a:ln w="12700">
              <a:solidFill>
                <a:srgbClr val="006EC6"/>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6159" name="Group 6158"/>
            <p:cNvGrpSpPr/>
            <p:nvPr/>
          </p:nvGrpSpPr>
          <p:grpSpPr>
            <a:xfrm>
              <a:off x="2320382" y="3379788"/>
              <a:ext cx="620712" cy="508000"/>
              <a:chOff x="2312988" y="3379788"/>
              <a:chExt cx="620712" cy="508000"/>
            </a:xfrm>
          </p:grpSpPr>
          <p:sp>
            <p:nvSpPr>
              <p:cNvPr id="79" name="Freeform 6"/>
              <p:cNvSpPr/>
              <p:nvPr/>
            </p:nvSpPr>
            <p:spPr bwMode="auto">
              <a:xfrm>
                <a:off x="2325688" y="3727450"/>
                <a:ext cx="192088" cy="71438"/>
              </a:xfrm>
              <a:custGeom>
                <a:avLst/>
                <a:gdLst>
                  <a:gd name="T0" fmla="*/ 41 w 84"/>
                  <a:gd name="T1" fmla="*/ 31 h 31"/>
                  <a:gd name="T2" fmla="*/ 12 w 84"/>
                  <a:gd name="T3" fmla="*/ 31 h 31"/>
                  <a:gd name="T4" fmla="*/ 0 w 84"/>
                  <a:gd name="T5" fmla="*/ 18 h 31"/>
                  <a:gd name="T6" fmla="*/ 11 w 84"/>
                  <a:gd name="T7" fmla="*/ 1 h 31"/>
                  <a:gd name="T8" fmla="*/ 72 w 84"/>
                  <a:gd name="T9" fmla="*/ 0 h 31"/>
                  <a:gd name="T10" fmla="*/ 83 w 84"/>
                  <a:gd name="T11" fmla="*/ 17 h 31"/>
                  <a:gd name="T12" fmla="*/ 72 w 84"/>
                  <a:gd name="T13" fmla="*/ 31 h 31"/>
                  <a:gd name="T14" fmla="*/ 41 w 84"/>
                  <a:gd name="T15" fmla="*/ 31 h 31"/>
                  <a:gd name="T16" fmla="*/ 41 w 84"/>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31">
                    <a:moveTo>
                      <a:pt x="41" y="31"/>
                    </a:moveTo>
                    <a:cubicBezTo>
                      <a:pt x="31" y="31"/>
                      <a:pt x="22" y="31"/>
                      <a:pt x="12" y="31"/>
                    </a:cubicBezTo>
                    <a:cubicBezTo>
                      <a:pt x="3" y="31"/>
                      <a:pt x="0" y="27"/>
                      <a:pt x="0" y="18"/>
                    </a:cubicBezTo>
                    <a:cubicBezTo>
                      <a:pt x="0" y="5"/>
                      <a:pt x="2" y="1"/>
                      <a:pt x="11" y="1"/>
                    </a:cubicBezTo>
                    <a:cubicBezTo>
                      <a:pt x="31" y="0"/>
                      <a:pt x="52" y="0"/>
                      <a:pt x="72" y="0"/>
                    </a:cubicBezTo>
                    <a:cubicBezTo>
                      <a:pt x="83" y="1"/>
                      <a:pt x="83" y="9"/>
                      <a:pt x="83" y="17"/>
                    </a:cubicBezTo>
                    <a:cubicBezTo>
                      <a:pt x="84" y="25"/>
                      <a:pt x="81" y="31"/>
                      <a:pt x="72" y="31"/>
                    </a:cubicBezTo>
                    <a:cubicBezTo>
                      <a:pt x="62" y="31"/>
                      <a:pt x="51" y="31"/>
                      <a:pt x="41" y="31"/>
                    </a:cubicBezTo>
                    <a:cubicBezTo>
                      <a:pt x="41" y="31"/>
                      <a:pt x="41" y="31"/>
                      <a:pt x="41" y="31"/>
                    </a:cubicBez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80" name="Freeform 7"/>
              <p:cNvSpPr/>
              <p:nvPr/>
            </p:nvSpPr>
            <p:spPr bwMode="auto">
              <a:xfrm>
                <a:off x="2632075" y="3814763"/>
                <a:ext cx="192088" cy="71438"/>
              </a:xfrm>
              <a:custGeom>
                <a:avLst/>
                <a:gdLst>
                  <a:gd name="T0" fmla="*/ 43 w 84"/>
                  <a:gd name="T1" fmla="*/ 0 h 31"/>
                  <a:gd name="T2" fmla="*/ 72 w 84"/>
                  <a:gd name="T3" fmla="*/ 0 h 31"/>
                  <a:gd name="T4" fmla="*/ 84 w 84"/>
                  <a:gd name="T5" fmla="*/ 13 h 31"/>
                  <a:gd name="T6" fmla="*/ 73 w 84"/>
                  <a:gd name="T7" fmla="*/ 31 h 31"/>
                  <a:gd name="T8" fmla="*/ 11 w 84"/>
                  <a:gd name="T9" fmla="*/ 31 h 31"/>
                  <a:gd name="T10" fmla="*/ 0 w 84"/>
                  <a:gd name="T11" fmla="*/ 13 h 31"/>
                  <a:gd name="T12" fmla="*/ 12 w 84"/>
                  <a:gd name="T13" fmla="*/ 0 h 31"/>
                  <a:gd name="T14" fmla="*/ 43 w 84"/>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31">
                    <a:moveTo>
                      <a:pt x="43" y="0"/>
                    </a:moveTo>
                    <a:cubicBezTo>
                      <a:pt x="53" y="0"/>
                      <a:pt x="62" y="0"/>
                      <a:pt x="72" y="0"/>
                    </a:cubicBezTo>
                    <a:cubicBezTo>
                      <a:pt x="81" y="0"/>
                      <a:pt x="84" y="5"/>
                      <a:pt x="84" y="13"/>
                    </a:cubicBezTo>
                    <a:cubicBezTo>
                      <a:pt x="84" y="26"/>
                      <a:pt x="82" y="31"/>
                      <a:pt x="73" y="31"/>
                    </a:cubicBezTo>
                    <a:cubicBezTo>
                      <a:pt x="52" y="31"/>
                      <a:pt x="32" y="31"/>
                      <a:pt x="11" y="31"/>
                    </a:cubicBezTo>
                    <a:cubicBezTo>
                      <a:pt x="2" y="31"/>
                      <a:pt x="0" y="26"/>
                      <a:pt x="0" y="13"/>
                    </a:cubicBezTo>
                    <a:cubicBezTo>
                      <a:pt x="0" y="5"/>
                      <a:pt x="3" y="0"/>
                      <a:pt x="12" y="0"/>
                    </a:cubicBezTo>
                    <a:cubicBezTo>
                      <a:pt x="22" y="0"/>
                      <a:pt x="32" y="0"/>
                      <a:pt x="43" y="0"/>
                    </a:cubicBez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81" name="Freeform 8"/>
              <p:cNvSpPr/>
              <p:nvPr/>
            </p:nvSpPr>
            <p:spPr bwMode="auto">
              <a:xfrm>
                <a:off x="2630488" y="3640138"/>
                <a:ext cx="193675" cy="71438"/>
              </a:xfrm>
              <a:custGeom>
                <a:avLst/>
                <a:gdLst>
                  <a:gd name="T0" fmla="*/ 42 w 85"/>
                  <a:gd name="T1" fmla="*/ 31 h 31"/>
                  <a:gd name="T2" fmla="*/ 14 w 85"/>
                  <a:gd name="T3" fmla="*/ 31 h 31"/>
                  <a:gd name="T4" fmla="*/ 1 w 85"/>
                  <a:gd name="T5" fmla="*/ 19 h 31"/>
                  <a:gd name="T6" fmla="*/ 12 w 85"/>
                  <a:gd name="T7" fmla="*/ 0 h 31"/>
                  <a:gd name="T8" fmla="*/ 75 w 85"/>
                  <a:gd name="T9" fmla="*/ 0 h 31"/>
                  <a:gd name="T10" fmla="*/ 85 w 85"/>
                  <a:gd name="T11" fmla="*/ 19 h 31"/>
                  <a:gd name="T12" fmla="*/ 73 w 85"/>
                  <a:gd name="T13" fmla="*/ 31 h 31"/>
                  <a:gd name="T14" fmla="*/ 42 w 85"/>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31">
                    <a:moveTo>
                      <a:pt x="42" y="31"/>
                    </a:moveTo>
                    <a:cubicBezTo>
                      <a:pt x="33" y="31"/>
                      <a:pt x="23" y="31"/>
                      <a:pt x="14" y="31"/>
                    </a:cubicBezTo>
                    <a:cubicBezTo>
                      <a:pt x="5" y="31"/>
                      <a:pt x="1" y="27"/>
                      <a:pt x="1" y="19"/>
                    </a:cubicBezTo>
                    <a:cubicBezTo>
                      <a:pt x="2" y="11"/>
                      <a:pt x="0" y="1"/>
                      <a:pt x="12" y="0"/>
                    </a:cubicBezTo>
                    <a:cubicBezTo>
                      <a:pt x="33" y="0"/>
                      <a:pt x="54" y="0"/>
                      <a:pt x="75" y="0"/>
                    </a:cubicBezTo>
                    <a:cubicBezTo>
                      <a:pt x="83" y="1"/>
                      <a:pt x="85" y="6"/>
                      <a:pt x="85" y="19"/>
                    </a:cubicBezTo>
                    <a:cubicBezTo>
                      <a:pt x="85" y="27"/>
                      <a:pt x="81" y="31"/>
                      <a:pt x="73" y="31"/>
                    </a:cubicBezTo>
                    <a:cubicBezTo>
                      <a:pt x="63" y="31"/>
                      <a:pt x="53" y="31"/>
                      <a:pt x="42" y="31"/>
                    </a:cubicBez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82" name="Freeform 9"/>
              <p:cNvSpPr/>
              <p:nvPr/>
            </p:nvSpPr>
            <p:spPr bwMode="auto">
              <a:xfrm>
                <a:off x="2427288" y="3640138"/>
                <a:ext cx="192088" cy="71438"/>
              </a:xfrm>
              <a:custGeom>
                <a:avLst/>
                <a:gdLst>
                  <a:gd name="T0" fmla="*/ 42 w 84"/>
                  <a:gd name="T1" fmla="*/ 31 h 31"/>
                  <a:gd name="T2" fmla="*/ 13 w 84"/>
                  <a:gd name="T3" fmla="*/ 31 h 31"/>
                  <a:gd name="T4" fmla="*/ 0 w 84"/>
                  <a:gd name="T5" fmla="*/ 18 h 31"/>
                  <a:gd name="T6" fmla="*/ 12 w 84"/>
                  <a:gd name="T7" fmla="*/ 0 h 31"/>
                  <a:gd name="T8" fmla="*/ 73 w 84"/>
                  <a:gd name="T9" fmla="*/ 0 h 31"/>
                  <a:gd name="T10" fmla="*/ 84 w 84"/>
                  <a:gd name="T11" fmla="*/ 18 h 31"/>
                  <a:gd name="T12" fmla="*/ 72 w 84"/>
                  <a:gd name="T13" fmla="*/ 31 h 31"/>
                  <a:gd name="T14" fmla="*/ 42 w 84"/>
                  <a:gd name="T15" fmla="*/ 31 h 31"/>
                  <a:gd name="T16" fmla="*/ 42 w 84"/>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31">
                    <a:moveTo>
                      <a:pt x="42" y="31"/>
                    </a:moveTo>
                    <a:cubicBezTo>
                      <a:pt x="32" y="31"/>
                      <a:pt x="23" y="31"/>
                      <a:pt x="13" y="31"/>
                    </a:cubicBezTo>
                    <a:cubicBezTo>
                      <a:pt x="4" y="31"/>
                      <a:pt x="1" y="26"/>
                      <a:pt x="0" y="18"/>
                    </a:cubicBezTo>
                    <a:cubicBezTo>
                      <a:pt x="0" y="6"/>
                      <a:pt x="2" y="1"/>
                      <a:pt x="12" y="0"/>
                    </a:cubicBezTo>
                    <a:cubicBezTo>
                      <a:pt x="32" y="0"/>
                      <a:pt x="53" y="0"/>
                      <a:pt x="73" y="0"/>
                    </a:cubicBezTo>
                    <a:cubicBezTo>
                      <a:pt x="82" y="0"/>
                      <a:pt x="84" y="5"/>
                      <a:pt x="84" y="18"/>
                    </a:cubicBezTo>
                    <a:cubicBezTo>
                      <a:pt x="84" y="26"/>
                      <a:pt x="81" y="31"/>
                      <a:pt x="72" y="31"/>
                    </a:cubicBezTo>
                    <a:cubicBezTo>
                      <a:pt x="62" y="31"/>
                      <a:pt x="52" y="31"/>
                      <a:pt x="42" y="31"/>
                    </a:cubicBezTo>
                    <a:cubicBezTo>
                      <a:pt x="42" y="31"/>
                      <a:pt x="42" y="31"/>
                      <a:pt x="42" y="31"/>
                    </a:cubicBez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83" name="Freeform 10"/>
              <p:cNvSpPr/>
              <p:nvPr/>
            </p:nvSpPr>
            <p:spPr bwMode="auto">
              <a:xfrm>
                <a:off x="2427288" y="3814763"/>
                <a:ext cx="192088" cy="73025"/>
              </a:xfrm>
              <a:custGeom>
                <a:avLst/>
                <a:gdLst>
                  <a:gd name="T0" fmla="*/ 42 w 84"/>
                  <a:gd name="T1" fmla="*/ 31 h 32"/>
                  <a:gd name="T2" fmla="*/ 13 w 84"/>
                  <a:gd name="T3" fmla="*/ 31 h 32"/>
                  <a:gd name="T4" fmla="*/ 0 w 84"/>
                  <a:gd name="T5" fmla="*/ 15 h 32"/>
                  <a:gd name="T6" fmla="*/ 13 w 84"/>
                  <a:gd name="T7" fmla="*/ 0 h 32"/>
                  <a:gd name="T8" fmla="*/ 72 w 84"/>
                  <a:gd name="T9" fmla="*/ 0 h 32"/>
                  <a:gd name="T10" fmla="*/ 84 w 84"/>
                  <a:gd name="T11" fmla="*/ 14 h 32"/>
                  <a:gd name="T12" fmla="*/ 72 w 84"/>
                  <a:gd name="T13" fmla="*/ 31 h 32"/>
                  <a:gd name="T14" fmla="*/ 42 w 84"/>
                  <a:gd name="T15" fmla="*/ 31 h 32"/>
                  <a:gd name="T16" fmla="*/ 42 w 84"/>
                  <a:gd name="T17"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32">
                    <a:moveTo>
                      <a:pt x="42" y="31"/>
                    </a:moveTo>
                    <a:cubicBezTo>
                      <a:pt x="33" y="31"/>
                      <a:pt x="23" y="32"/>
                      <a:pt x="13" y="31"/>
                    </a:cubicBezTo>
                    <a:cubicBezTo>
                      <a:pt x="3" y="31"/>
                      <a:pt x="0" y="27"/>
                      <a:pt x="0" y="15"/>
                    </a:cubicBezTo>
                    <a:cubicBezTo>
                      <a:pt x="0" y="4"/>
                      <a:pt x="3" y="1"/>
                      <a:pt x="13" y="0"/>
                    </a:cubicBezTo>
                    <a:cubicBezTo>
                      <a:pt x="33" y="0"/>
                      <a:pt x="52" y="0"/>
                      <a:pt x="72" y="0"/>
                    </a:cubicBezTo>
                    <a:cubicBezTo>
                      <a:pt x="81" y="0"/>
                      <a:pt x="84" y="5"/>
                      <a:pt x="84" y="14"/>
                    </a:cubicBezTo>
                    <a:cubicBezTo>
                      <a:pt x="84" y="27"/>
                      <a:pt x="82" y="31"/>
                      <a:pt x="72" y="31"/>
                    </a:cubicBezTo>
                    <a:cubicBezTo>
                      <a:pt x="62" y="32"/>
                      <a:pt x="52" y="31"/>
                      <a:pt x="42" y="31"/>
                    </a:cubicBezTo>
                    <a:cubicBezTo>
                      <a:pt x="42" y="31"/>
                      <a:pt x="42" y="31"/>
                      <a:pt x="42" y="31"/>
                    </a:cubicBez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84" name="Freeform 11"/>
              <p:cNvSpPr/>
              <p:nvPr/>
            </p:nvSpPr>
            <p:spPr bwMode="auto">
              <a:xfrm>
                <a:off x="2532063" y="3727450"/>
                <a:ext cx="188913" cy="71438"/>
              </a:xfrm>
              <a:custGeom>
                <a:avLst/>
                <a:gdLst>
                  <a:gd name="T0" fmla="*/ 41 w 83"/>
                  <a:gd name="T1" fmla="*/ 31 h 31"/>
                  <a:gd name="T2" fmla="*/ 13 w 83"/>
                  <a:gd name="T3" fmla="*/ 31 h 31"/>
                  <a:gd name="T4" fmla="*/ 0 w 83"/>
                  <a:gd name="T5" fmla="*/ 18 h 31"/>
                  <a:gd name="T6" fmla="*/ 11 w 83"/>
                  <a:gd name="T7" fmla="*/ 0 h 31"/>
                  <a:gd name="T8" fmla="*/ 72 w 83"/>
                  <a:gd name="T9" fmla="*/ 0 h 31"/>
                  <a:gd name="T10" fmla="*/ 83 w 83"/>
                  <a:gd name="T11" fmla="*/ 17 h 31"/>
                  <a:gd name="T12" fmla="*/ 71 w 83"/>
                  <a:gd name="T13" fmla="*/ 31 h 31"/>
                  <a:gd name="T14" fmla="*/ 41 w 83"/>
                  <a:gd name="T15" fmla="*/ 31 h 31"/>
                  <a:gd name="T16" fmla="*/ 41 w 83"/>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31">
                    <a:moveTo>
                      <a:pt x="41" y="31"/>
                    </a:moveTo>
                    <a:cubicBezTo>
                      <a:pt x="32" y="31"/>
                      <a:pt x="22" y="31"/>
                      <a:pt x="13" y="31"/>
                    </a:cubicBezTo>
                    <a:cubicBezTo>
                      <a:pt x="4" y="31"/>
                      <a:pt x="0" y="27"/>
                      <a:pt x="0" y="18"/>
                    </a:cubicBezTo>
                    <a:cubicBezTo>
                      <a:pt x="0" y="4"/>
                      <a:pt x="1" y="1"/>
                      <a:pt x="11" y="0"/>
                    </a:cubicBezTo>
                    <a:cubicBezTo>
                      <a:pt x="31" y="0"/>
                      <a:pt x="52" y="0"/>
                      <a:pt x="72" y="0"/>
                    </a:cubicBezTo>
                    <a:cubicBezTo>
                      <a:pt x="80" y="1"/>
                      <a:pt x="83" y="5"/>
                      <a:pt x="83" y="17"/>
                    </a:cubicBezTo>
                    <a:cubicBezTo>
                      <a:pt x="83" y="27"/>
                      <a:pt x="80" y="31"/>
                      <a:pt x="71" y="31"/>
                    </a:cubicBezTo>
                    <a:cubicBezTo>
                      <a:pt x="61" y="31"/>
                      <a:pt x="51" y="31"/>
                      <a:pt x="41" y="31"/>
                    </a:cubicBezTo>
                    <a:cubicBezTo>
                      <a:pt x="41" y="31"/>
                      <a:pt x="41" y="31"/>
                      <a:pt x="41" y="31"/>
                    </a:cubicBez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85" name="Freeform 12"/>
              <p:cNvSpPr/>
              <p:nvPr/>
            </p:nvSpPr>
            <p:spPr bwMode="auto">
              <a:xfrm>
                <a:off x="2735263" y="3727450"/>
                <a:ext cx="193675" cy="71438"/>
              </a:xfrm>
              <a:custGeom>
                <a:avLst/>
                <a:gdLst>
                  <a:gd name="T0" fmla="*/ 42 w 85"/>
                  <a:gd name="T1" fmla="*/ 31 h 31"/>
                  <a:gd name="T2" fmla="*/ 12 w 85"/>
                  <a:gd name="T3" fmla="*/ 31 h 31"/>
                  <a:gd name="T4" fmla="*/ 0 w 85"/>
                  <a:gd name="T5" fmla="*/ 17 h 31"/>
                  <a:gd name="T6" fmla="*/ 11 w 85"/>
                  <a:gd name="T7" fmla="*/ 1 h 31"/>
                  <a:gd name="T8" fmla="*/ 73 w 85"/>
                  <a:gd name="T9" fmla="*/ 1 h 31"/>
                  <a:gd name="T10" fmla="*/ 83 w 85"/>
                  <a:gd name="T11" fmla="*/ 19 h 31"/>
                  <a:gd name="T12" fmla="*/ 72 w 85"/>
                  <a:gd name="T13" fmla="*/ 31 h 31"/>
                  <a:gd name="T14" fmla="*/ 42 w 85"/>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31">
                    <a:moveTo>
                      <a:pt x="42" y="31"/>
                    </a:moveTo>
                    <a:cubicBezTo>
                      <a:pt x="32" y="31"/>
                      <a:pt x="22" y="31"/>
                      <a:pt x="12" y="31"/>
                    </a:cubicBezTo>
                    <a:cubicBezTo>
                      <a:pt x="3" y="31"/>
                      <a:pt x="0" y="25"/>
                      <a:pt x="0" y="17"/>
                    </a:cubicBezTo>
                    <a:cubicBezTo>
                      <a:pt x="0" y="9"/>
                      <a:pt x="0" y="1"/>
                      <a:pt x="11" y="1"/>
                    </a:cubicBezTo>
                    <a:cubicBezTo>
                      <a:pt x="32" y="0"/>
                      <a:pt x="52" y="0"/>
                      <a:pt x="73" y="1"/>
                    </a:cubicBezTo>
                    <a:cubicBezTo>
                      <a:pt x="85" y="1"/>
                      <a:pt x="83" y="11"/>
                      <a:pt x="83" y="19"/>
                    </a:cubicBezTo>
                    <a:cubicBezTo>
                      <a:pt x="83" y="26"/>
                      <a:pt x="80" y="31"/>
                      <a:pt x="72" y="31"/>
                    </a:cubicBezTo>
                    <a:cubicBezTo>
                      <a:pt x="62" y="31"/>
                      <a:pt x="52" y="31"/>
                      <a:pt x="42" y="31"/>
                    </a:cubicBez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86" name="Freeform 13"/>
              <p:cNvSpPr/>
              <p:nvPr/>
            </p:nvSpPr>
            <p:spPr bwMode="auto">
              <a:xfrm>
                <a:off x="2530475" y="3379788"/>
                <a:ext cx="190500" cy="68263"/>
              </a:xfrm>
              <a:custGeom>
                <a:avLst/>
                <a:gdLst>
                  <a:gd name="T0" fmla="*/ 41 w 84"/>
                  <a:gd name="T1" fmla="*/ 30 h 30"/>
                  <a:gd name="T2" fmla="*/ 12 w 84"/>
                  <a:gd name="T3" fmla="*/ 30 h 30"/>
                  <a:gd name="T4" fmla="*/ 1 w 84"/>
                  <a:gd name="T5" fmla="*/ 19 h 30"/>
                  <a:gd name="T6" fmla="*/ 19 w 84"/>
                  <a:gd name="T7" fmla="*/ 0 h 30"/>
                  <a:gd name="T8" fmla="*/ 71 w 84"/>
                  <a:gd name="T9" fmla="*/ 0 h 30"/>
                  <a:gd name="T10" fmla="*/ 84 w 84"/>
                  <a:gd name="T11" fmla="*/ 15 h 30"/>
                  <a:gd name="T12" fmla="*/ 71 w 84"/>
                  <a:gd name="T13" fmla="*/ 30 h 30"/>
                  <a:gd name="T14" fmla="*/ 41 w 84"/>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30">
                    <a:moveTo>
                      <a:pt x="41" y="30"/>
                    </a:moveTo>
                    <a:cubicBezTo>
                      <a:pt x="31" y="30"/>
                      <a:pt x="22" y="30"/>
                      <a:pt x="12" y="30"/>
                    </a:cubicBezTo>
                    <a:cubicBezTo>
                      <a:pt x="5" y="30"/>
                      <a:pt x="1" y="27"/>
                      <a:pt x="1" y="19"/>
                    </a:cubicBezTo>
                    <a:cubicBezTo>
                      <a:pt x="0" y="2"/>
                      <a:pt x="2" y="0"/>
                      <a:pt x="19" y="0"/>
                    </a:cubicBezTo>
                    <a:cubicBezTo>
                      <a:pt x="36" y="0"/>
                      <a:pt x="54" y="0"/>
                      <a:pt x="71" y="0"/>
                    </a:cubicBezTo>
                    <a:cubicBezTo>
                      <a:pt x="81" y="0"/>
                      <a:pt x="84" y="3"/>
                      <a:pt x="84" y="15"/>
                    </a:cubicBezTo>
                    <a:cubicBezTo>
                      <a:pt x="84" y="27"/>
                      <a:pt x="81" y="30"/>
                      <a:pt x="71" y="30"/>
                    </a:cubicBezTo>
                    <a:cubicBezTo>
                      <a:pt x="61" y="30"/>
                      <a:pt x="51" y="30"/>
                      <a:pt x="41" y="30"/>
                    </a:cubicBez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87" name="Freeform 14"/>
              <p:cNvSpPr/>
              <p:nvPr/>
            </p:nvSpPr>
            <p:spPr bwMode="auto">
              <a:xfrm>
                <a:off x="2735263" y="3379788"/>
                <a:ext cx="193675" cy="68263"/>
              </a:xfrm>
              <a:custGeom>
                <a:avLst/>
                <a:gdLst>
                  <a:gd name="T0" fmla="*/ 42 w 85"/>
                  <a:gd name="T1" fmla="*/ 0 h 30"/>
                  <a:gd name="T2" fmla="*/ 73 w 85"/>
                  <a:gd name="T3" fmla="*/ 0 h 30"/>
                  <a:gd name="T4" fmla="*/ 83 w 85"/>
                  <a:gd name="T5" fmla="*/ 13 h 30"/>
                  <a:gd name="T6" fmla="*/ 73 w 85"/>
                  <a:gd name="T7" fmla="*/ 30 h 30"/>
                  <a:gd name="T8" fmla="*/ 10 w 85"/>
                  <a:gd name="T9" fmla="*/ 30 h 30"/>
                  <a:gd name="T10" fmla="*/ 0 w 85"/>
                  <a:gd name="T11" fmla="*/ 14 h 30"/>
                  <a:gd name="T12" fmla="*/ 10 w 85"/>
                  <a:gd name="T13" fmla="*/ 0 h 30"/>
                  <a:gd name="T14" fmla="*/ 42 w 85"/>
                  <a:gd name="T15" fmla="*/ 0 h 30"/>
                  <a:gd name="T16" fmla="*/ 42 w 8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30">
                    <a:moveTo>
                      <a:pt x="42" y="0"/>
                    </a:moveTo>
                    <a:cubicBezTo>
                      <a:pt x="52" y="0"/>
                      <a:pt x="63" y="0"/>
                      <a:pt x="73" y="0"/>
                    </a:cubicBezTo>
                    <a:cubicBezTo>
                      <a:pt x="81" y="0"/>
                      <a:pt x="83" y="5"/>
                      <a:pt x="83" y="13"/>
                    </a:cubicBezTo>
                    <a:cubicBezTo>
                      <a:pt x="83" y="20"/>
                      <a:pt x="85" y="29"/>
                      <a:pt x="73" y="30"/>
                    </a:cubicBezTo>
                    <a:cubicBezTo>
                      <a:pt x="52" y="30"/>
                      <a:pt x="31" y="30"/>
                      <a:pt x="10" y="30"/>
                    </a:cubicBezTo>
                    <a:cubicBezTo>
                      <a:pt x="0" y="29"/>
                      <a:pt x="0" y="21"/>
                      <a:pt x="0" y="14"/>
                    </a:cubicBezTo>
                    <a:cubicBezTo>
                      <a:pt x="0" y="7"/>
                      <a:pt x="1" y="0"/>
                      <a:pt x="10" y="0"/>
                    </a:cubicBezTo>
                    <a:cubicBezTo>
                      <a:pt x="21" y="0"/>
                      <a:pt x="31" y="0"/>
                      <a:pt x="42" y="0"/>
                    </a:cubicBezTo>
                    <a:cubicBezTo>
                      <a:pt x="42" y="0"/>
                      <a:pt x="42" y="0"/>
                      <a:pt x="42" y="0"/>
                    </a:cubicBez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88" name="Freeform 15"/>
              <p:cNvSpPr/>
              <p:nvPr/>
            </p:nvSpPr>
            <p:spPr bwMode="auto">
              <a:xfrm>
                <a:off x="2427288" y="3465513"/>
                <a:ext cx="193675" cy="69850"/>
              </a:xfrm>
              <a:custGeom>
                <a:avLst/>
                <a:gdLst>
                  <a:gd name="T0" fmla="*/ 43 w 85"/>
                  <a:gd name="T1" fmla="*/ 0 h 30"/>
                  <a:gd name="T2" fmla="*/ 73 w 85"/>
                  <a:gd name="T3" fmla="*/ 0 h 30"/>
                  <a:gd name="T4" fmla="*/ 84 w 85"/>
                  <a:gd name="T5" fmla="*/ 13 h 30"/>
                  <a:gd name="T6" fmla="*/ 74 w 85"/>
                  <a:gd name="T7" fmla="*/ 30 h 30"/>
                  <a:gd name="T8" fmla="*/ 11 w 85"/>
                  <a:gd name="T9" fmla="*/ 30 h 30"/>
                  <a:gd name="T10" fmla="*/ 0 w 85"/>
                  <a:gd name="T11" fmla="*/ 14 h 30"/>
                  <a:gd name="T12" fmla="*/ 11 w 85"/>
                  <a:gd name="T13" fmla="*/ 0 h 30"/>
                  <a:gd name="T14" fmla="*/ 43 w 85"/>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30">
                    <a:moveTo>
                      <a:pt x="43" y="0"/>
                    </a:moveTo>
                    <a:cubicBezTo>
                      <a:pt x="53" y="0"/>
                      <a:pt x="63" y="0"/>
                      <a:pt x="73" y="0"/>
                    </a:cubicBezTo>
                    <a:cubicBezTo>
                      <a:pt x="82" y="0"/>
                      <a:pt x="84" y="6"/>
                      <a:pt x="84" y="13"/>
                    </a:cubicBezTo>
                    <a:cubicBezTo>
                      <a:pt x="83" y="20"/>
                      <a:pt x="85" y="30"/>
                      <a:pt x="74" y="30"/>
                    </a:cubicBezTo>
                    <a:cubicBezTo>
                      <a:pt x="53" y="30"/>
                      <a:pt x="32" y="30"/>
                      <a:pt x="11" y="30"/>
                    </a:cubicBezTo>
                    <a:cubicBezTo>
                      <a:pt x="0" y="30"/>
                      <a:pt x="0" y="21"/>
                      <a:pt x="0" y="14"/>
                    </a:cubicBezTo>
                    <a:cubicBezTo>
                      <a:pt x="0" y="7"/>
                      <a:pt x="2" y="0"/>
                      <a:pt x="11" y="0"/>
                    </a:cubicBezTo>
                    <a:cubicBezTo>
                      <a:pt x="22" y="0"/>
                      <a:pt x="32" y="0"/>
                      <a:pt x="43" y="0"/>
                    </a:cubicBez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89" name="Freeform 16"/>
              <p:cNvSpPr/>
              <p:nvPr/>
            </p:nvSpPr>
            <p:spPr bwMode="auto">
              <a:xfrm>
                <a:off x="2324100" y="3556000"/>
                <a:ext cx="192088" cy="68263"/>
              </a:xfrm>
              <a:custGeom>
                <a:avLst/>
                <a:gdLst>
                  <a:gd name="T0" fmla="*/ 43 w 84"/>
                  <a:gd name="T1" fmla="*/ 0 h 30"/>
                  <a:gd name="T2" fmla="*/ 73 w 84"/>
                  <a:gd name="T3" fmla="*/ 0 h 30"/>
                  <a:gd name="T4" fmla="*/ 84 w 84"/>
                  <a:gd name="T5" fmla="*/ 14 h 30"/>
                  <a:gd name="T6" fmla="*/ 74 w 84"/>
                  <a:gd name="T7" fmla="*/ 29 h 30"/>
                  <a:gd name="T8" fmla="*/ 11 w 84"/>
                  <a:gd name="T9" fmla="*/ 29 h 30"/>
                  <a:gd name="T10" fmla="*/ 1 w 84"/>
                  <a:gd name="T11" fmla="*/ 13 h 30"/>
                  <a:gd name="T12" fmla="*/ 12 w 84"/>
                  <a:gd name="T13" fmla="*/ 0 h 30"/>
                  <a:gd name="T14" fmla="*/ 43 w 84"/>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30">
                    <a:moveTo>
                      <a:pt x="43" y="0"/>
                    </a:moveTo>
                    <a:cubicBezTo>
                      <a:pt x="53" y="0"/>
                      <a:pt x="63" y="0"/>
                      <a:pt x="73" y="0"/>
                    </a:cubicBezTo>
                    <a:cubicBezTo>
                      <a:pt x="83" y="0"/>
                      <a:pt x="84" y="6"/>
                      <a:pt x="84" y="14"/>
                    </a:cubicBezTo>
                    <a:cubicBezTo>
                      <a:pt x="84" y="22"/>
                      <a:pt x="84" y="29"/>
                      <a:pt x="74" y="29"/>
                    </a:cubicBezTo>
                    <a:cubicBezTo>
                      <a:pt x="53" y="30"/>
                      <a:pt x="32" y="30"/>
                      <a:pt x="11" y="29"/>
                    </a:cubicBezTo>
                    <a:cubicBezTo>
                      <a:pt x="0" y="29"/>
                      <a:pt x="1" y="21"/>
                      <a:pt x="1" y="13"/>
                    </a:cubicBezTo>
                    <a:cubicBezTo>
                      <a:pt x="1" y="5"/>
                      <a:pt x="3" y="0"/>
                      <a:pt x="12" y="0"/>
                    </a:cubicBezTo>
                    <a:cubicBezTo>
                      <a:pt x="22" y="0"/>
                      <a:pt x="32" y="0"/>
                      <a:pt x="43" y="0"/>
                    </a:cubicBez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90" name="Freeform 17"/>
              <p:cNvSpPr/>
              <p:nvPr/>
            </p:nvSpPr>
            <p:spPr bwMode="auto">
              <a:xfrm>
                <a:off x="2733675" y="3556000"/>
                <a:ext cx="195263" cy="68263"/>
              </a:xfrm>
              <a:custGeom>
                <a:avLst/>
                <a:gdLst>
                  <a:gd name="T0" fmla="*/ 43 w 86"/>
                  <a:gd name="T1" fmla="*/ 0 h 30"/>
                  <a:gd name="T2" fmla="*/ 74 w 86"/>
                  <a:gd name="T3" fmla="*/ 0 h 30"/>
                  <a:gd name="T4" fmla="*/ 84 w 86"/>
                  <a:gd name="T5" fmla="*/ 12 h 30"/>
                  <a:gd name="T6" fmla="*/ 75 w 86"/>
                  <a:gd name="T7" fmla="*/ 29 h 30"/>
                  <a:gd name="T8" fmla="*/ 11 w 86"/>
                  <a:gd name="T9" fmla="*/ 29 h 30"/>
                  <a:gd name="T10" fmla="*/ 1 w 86"/>
                  <a:gd name="T11" fmla="*/ 13 h 30"/>
                  <a:gd name="T12" fmla="*/ 12 w 86"/>
                  <a:gd name="T13" fmla="*/ 0 h 30"/>
                  <a:gd name="T14" fmla="*/ 43 w 86"/>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30">
                    <a:moveTo>
                      <a:pt x="43" y="0"/>
                    </a:moveTo>
                    <a:cubicBezTo>
                      <a:pt x="53" y="0"/>
                      <a:pt x="64" y="0"/>
                      <a:pt x="74" y="0"/>
                    </a:cubicBezTo>
                    <a:cubicBezTo>
                      <a:pt x="82" y="0"/>
                      <a:pt x="84" y="4"/>
                      <a:pt x="84" y="12"/>
                    </a:cubicBezTo>
                    <a:cubicBezTo>
                      <a:pt x="84" y="19"/>
                      <a:pt x="86" y="29"/>
                      <a:pt x="75" y="29"/>
                    </a:cubicBezTo>
                    <a:cubicBezTo>
                      <a:pt x="53" y="30"/>
                      <a:pt x="32" y="30"/>
                      <a:pt x="11" y="29"/>
                    </a:cubicBezTo>
                    <a:cubicBezTo>
                      <a:pt x="0" y="29"/>
                      <a:pt x="1" y="20"/>
                      <a:pt x="1" y="13"/>
                    </a:cubicBezTo>
                    <a:cubicBezTo>
                      <a:pt x="1" y="5"/>
                      <a:pt x="3" y="0"/>
                      <a:pt x="12" y="0"/>
                    </a:cubicBezTo>
                    <a:cubicBezTo>
                      <a:pt x="22" y="0"/>
                      <a:pt x="33" y="0"/>
                      <a:pt x="43" y="0"/>
                    </a:cubicBez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91" name="Freeform 18"/>
              <p:cNvSpPr/>
              <p:nvPr/>
            </p:nvSpPr>
            <p:spPr bwMode="auto">
              <a:xfrm>
                <a:off x="2325688" y="3379788"/>
                <a:ext cx="190500" cy="68263"/>
              </a:xfrm>
              <a:custGeom>
                <a:avLst/>
                <a:gdLst>
                  <a:gd name="T0" fmla="*/ 42 w 83"/>
                  <a:gd name="T1" fmla="*/ 30 h 30"/>
                  <a:gd name="T2" fmla="*/ 11 w 83"/>
                  <a:gd name="T3" fmla="*/ 30 h 30"/>
                  <a:gd name="T4" fmla="*/ 0 w 83"/>
                  <a:gd name="T5" fmla="*/ 14 h 30"/>
                  <a:gd name="T6" fmla="*/ 11 w 83"/>
                  <a:gd name="T7" fmla="*/ 0 h 30"/>
                  <a:gd name="T8" fmla="*/ 72 w 83"/>
                  <a:gd name="T9" fmla="*/ 0 h 30"/>
                  <a:gd name="T10" fmla="*/ 83 w 83"/>
                  <a:gd name="T11" fmla="*/ 14 h 30"/>
                  <a:gd name="T12" fmla="*/ 72 w 83"/>
                  <a:gd name="T13" fmla="*/ 30 h 30"/>
                  <a:gd name="T14" fmla="*/ 42 w 8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30">
                    <a:moveTo>
                      <a:pt x="42" y="30"/>
                    </a:moveTo>
                    <a:cubicBezTo>
                      <a:pt x="31" y="30"/>
                      <a:pt x="21" y="30"/>
                      <a:pt x="11" y="30"/>
                    </a:cubicBezTo>
                    <a:cubicBezTo>
                      <a:pt x="0" y="30"/>
                      <a:pt x="0" y="22"/>
                      <a:pt x="0" y="14"/>
                    </a:cubicBezTo>
                    <a:cubicBezTo>
                      <a:pt x="0" y="7"/>
                      <a:pt x="1" y="0"/>
                      <a:pt x="11" y="0"/>
                    </a:cubicBezTo>
                    <a:cubicBezTo>
                      <a:pt x="31" y="0"/>
                      <a:pt x="52" y="0"/>
                      <a:pt x="72" y="0"/>
                    </a:cubicBezTo>
                    <a:cubicBezTo>
                      <a:pt x="82" y="0"/>
                      <a:pt x="83" y="7"/>
                      <a:pt x="83" y="14"/>
                    </a:cubicBezTo>
                    <a:cubicBezTo>
                      <a:pt x="83" y="22"/>
                      <a:pt x="83" y="30"/>
                      <a:pt x="72" y="30"/>
                    </a:cubicBezTo>
                    <a:cubicBezTo>
                      <a:pt x="62" y="30"/>
                      <a:pt x="52" y="30"/>
                      <a:pt x="42" y="30"/>
                    </a:cubicBez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92" name="Freeform 19"/>
              <p:cNvSpPr/>
              <p:nvPr/>
            </p:nvSpPr>
            <p:spPr bwMode="auto">
              <a:xfrm>
                <a:off x="2632075" y="3465513"/>
                <a:ext cx="192088" cy="69850"/>
              </a:xfrm>
              <a:custGeom>
                <a:avLst/>
                <a:gdLst>
                  <a:gd name="T0" fmla="*/ 42 w 84"/>
                  <a:gd name="T1" fmla="*/ 30 h 30"/>
                  <a:gd name="T2" fmla="*/ 12 w 84"/>
                  <a:gd name="T3" fmla="*/ 30 h 30"/>
                  <a:gd name="T4" fmla="*/ 0 w 84"/>
                  <a:gd name="T5" fmla="*/ 15 h 30"/>
                  <a:gd name="T6" fmla="*/ 12 w 84"/>
                  <a:gd name="T7" fmla="*/ 0 h 30"/>
                  <a:gd name="T8" fmla="*/ 72 w 84"/>
                  <a:gd name="T9" fmla="*/ 0 h 30"/>
                  <a:gd name="T10" fmla="*/ 84 w 84"/>
                  <a:gd name="T11" fmla="*/ 15 h 30"/>
                  <a:gd name="T12" fmla="*/ 72 w 84"/>
                  <a:gd name="T13" fmla="*/ 30 h 30"/>
                  <a:gd name="T14" fmla="*/ 42 w 84"/>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30">
                    <a:moveTo>
                      <a:pt x="42" y="30"/>
                    </a:moveTo>
                    <a:cubicBezTo>
                      <a:pt x="32" y="30"/>
                      <a:pt x="22" y="30"/>
                      <a:pt x="12" y="30"/>
                    </a:cubicBezTo>
                    <a:cubicBezTo>
                      <a:pt x="3" y="30"/>
                      <a:pt x="0" y="27"/>
                      <a:pt x="0" y="15"/>
                    </a:cubicBezTo>
                    <a:cubicBezTo>
                      <a:pt x="0" y="3"/>
                      <a:pt x="3" y="1"/>
                      <a:pt x="12" y="0"/>
                    </a:cubicBezTo>
                    <a:cubicBezTo>
                      <a:pt x="32" y="0"/>
                      <a:pt x="52" y="0"/>
                      <a:pt x="72" y="0"/>
                    </a:cubicBezTo>
                    <a:cubicBezTo>
                      <a:pt x="83" y="0"/>
                      <a:pt x="84" y="7"/>
                      <a:pt x="84" y="15"/>
                    </a:cubicBezTo>
                    <a:cubicBezTo>
                      <a:pt x="84" y="23"/>
                      <a:pt x="83" y="30"/>
                      <a:pt x="72" y="30"/>
                    </a:cubicBezTo>
                    <a:cubicBezTo>
                      <a:pt x="62" y="30"/>
                      <a:pt x="52" y="30"/>
                      <a:pt x="42" y="30"/>
                    </a:cubicBez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93" name="Freeform 20"/>
              <p:cNvSpPr/>
              <p:nvPr/>
            </p:nvSpPr>
            <p:spPr bwMode="auto">
              <a:xfrm>
                <a:off x="2532063" y="3556000"/>
                <a:ext cx="188913" cy="68263"/>
              </a:xfrm>
              <a:custGeom>
                <a:avLst/>
                <a:gdLst>
                  <a:gd name="T0" fmla="*/ 41 w 83"/>
                  <a:gd name="T1" fmla="*/ 30 h 30"/>
                  <a:gd name="T2" fmla="*/ 11 w 83"/>
                  <a:gd name="T3" fmla="*/ 29 h 30"/>
                  <a:gd name="T4" fmla="*/ 0 w 83"/>
                  <a:gd name="T5" fmla="*/ 12 h 30"/>
                  <a:gd name="T6" fmla="*/ 11 w 83"/>
                  <a:gd name="T7" fmla="*/ 0 h 30"/>
                  <a:gd name="T8" fmla="*/ 72 w 83"/>
                  <a:gd name="T9" fmla="*/ 0 h 30"/>
                  <a:gd name="T10" fmla="*/ 83 w 83"/>
                  <a:gd name="T11" fmla="*/ 15 h 30"/>
                  <a:gd name="T12" fmla="*/ 71 w 83"/>
                  <a:gd name="T13" fmla="*/ 29 h 30"/>
                  <a:gd name="T14" fmla="*/ 41 w 8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30">
                    <a:moveTo>
                      <a:pt x="41" y="30"/>
                    </a:moveTo>
                    <a:cubicBezTo>
                      <a:pt x="31" y="30"/>
                      <a:pt x="21" y="30"/>
                      <a:pt x="11" y="29"/>
                    </a:cubicBezTo>
                    <a:cubicBezTo>
                      <a:pt x="2" y="29"/>
                      <a:pt x="0" y="26"/>
                      <a:pt x="0" y="12"/>
                    </a:cubicBezTo>
                    <a:cubicBezTo>
                      <a:pt x="0" y="4"/>
                      <a:pt x="2" y="0"/>
                      <a:pt x="11" y="0"/>
                    </a:cubicBezTo>
                    <a:cubicBezTo>
                      <a:pt x="31" y="0"/>
                      <a:pt x="52" y="0"/>
                      <a:pt x="72" y="0"/>
                    </a:cubicBezTo>
                    <a:cubicBezTo>
                      <a:pt x="81" y="0"/>
                      <a:pt x="83" y="4"/>
                      <a:pt x="83" y="15"/>
                    </a:cubicBezTo>
                    <a:cubicBezTo>
                      <a:pt x="83" y="25"/>
                      <a:pt x="80" y="29"/>
                      <a:pt x="71" y="29"/>
                    </a:cubicBezTo>
                    <a:cubicBezTo>
                      <a:pt x="61" y="30"/>
                      <a:pt x="51" y="30"/>
                      <a:pt x="41" y="30"/>
                    </a:cubicBez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94" name="Freeform 21"/>
              <p:cNvSpPr/>
              <p:nvPr/>
            </p:nvSpPr>
            <p:spPr bwMode="auto">
              <a:xfrm>
                <a:off x="2322513" y="3640138"/>
                <a:ext cx="101600" cy="76200"/>
              </a:xfrm>
              <a:custGeom>
                <a:avLst/>
                <a:gdLst>
                  <a:gd name="T0" fmla="*/ 21 w 45"/>
                  <a:gd name="T1" fmla="*/ 31 h 33"/>
                  <a:gd name="T2" fmla="*/ 1 w 45"/>
                  <a:gd name="T3" fmla="*/ 16 h 33"/>
                  <a:gd name="T4" fmla="*/ 16 w 45"/>
                  <a:gd name="T5" fmla="*/ 0 h 33"/>
                  <a:gd name="T6" fmla="*/ 24 w 45"/>
                  <a:gd name="T7" fmla="*/ 0 h 33"/>
                  <a:gd name="T8" fmla="*/ 40 w 45"/>
                  <a:gd name="T9" fmla="*/ 24 h 33"/>
                  <a:gd name="T10" fmla="*/ 21 w 45"/>
                  <a:gd name="T11" fmla="*/ 31 h 33"/>
                </a:gdLst>
                <a:ahLst/>
                <a:cxnLst>
                  <a:cxn ang="0">
                    <a:pos x="T0" y="T1"/>
                  </a:cxn>
                  <a:cxn ang="0">
                    <a:pos x="T2" y="T3"/>
                  </a:cxn>
                  <a:cxn ang="0">
                    <a:pos x="T4" y="T5"/>
                  </a:cxn>
                  <a:cxn ang="0">
                    <a:pos x="T6" y="T7"/>
                  </a:cxn>
                  <a:cxn ang="0">
                    <a:pos x="T8" y="T9"/>
                  </a:cxn>
                  <a:cxn ang="0">
                    <a:pos x="T10" y="T11"/>
                  </a:cxn>
                </a:cxnLst>
                <a:rect l="0" t="0" r="r" b="b"/>
                <a:pathLst>
                  <a:path w="45" h="33">
                    <a:moveTo>
                      <a:pt x="21" y="31"/>
                    </a:moveTo>
                    <a:cubicBezTo>
                      <a:pt x="5" y="31"/>
                      <a:pt x="1" y="28"/>
                      <a:pt x="1" y="16"/>
                    </a:cubicBezTo>
                    <a:cubicBezTo>
                      <a:pt x="0" y="4"/>
                      <a:pt x="4" y="0"/>
                      <a:pt x="16" y="0"/>
                    </a:cubicBezTo>
                    <a:cubicBezTo>
                      <a:pt x="19" y="0"/>
                      <a:pt x="21" y="0"/>
                      <a:pt x="24" y="0"/>
                    </a:cubicBezTo>
                    <a:cubicBezTo>
                      <a:pt x="39" y="0"/>
                      <a:pt x="45" y="11"/>
                      <a:pt x="40" y="24"/>
                    </a:cubicBezTo>
                    <a:cubicBezTo>
                      <a:pt x="36" y="33"/>
                      <a:pt x="27" y="30"/>
                      <a:pt x="21" y="31"/>
                    </a:cubicBez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95" name="Freeform 22"/>
              <p:cNvSpPr/>
              <p:nvPr/>
            </p:nvSpPr>
            <p:spPr bwMode="auto">
              <a:xfrm>
                <a:off x="2312988" y="3810000"/>
                <a:ext cx="104775" cy="76200"/>
              </a:xfrm>
              <a:custGeom>
                <a:avLst/>
                <a:gdLst>
                  <a:gd name="T0" fmla="*/ 25 w 46"/>
                  <a:gd name="T1" fmla="*/ 2 h 33"/>
                  <a:gd name="T2" fmla="*/ 45 w 46"/>
                  <a:gd name="T3" fmla="*/ 16 h 33"/>
                  <a:gd name="T4" fmla="*/ 28 w 46"/>
                  <a:gd name="T5" fmla="*/ 33 h 33"/>
                  <a:gd name="T6" fmla="*/ 22 w 46"/>
                  <a:gd name="T7" fmla="*/ 33 h 33"/>
                  <a:gd name="T8" fmla="*/ 6 w 46"/>
                  <a:gd name="T9" fmla="*/ 9 h 33"/>
                  <a:gd name="T10" fmla="*/ 25 w 46"/>
                  <a:gd name="T11" fmla="*/ 2 h 33"/>
                </a:gdLst>
                <a:ahLst/>
                <a:cxnLst>
                  <a:cxn ang="0">
                    <a:pos x="T0" y="T1"/>
                  </a:cxn>
                  <a:cxn ang="0">
                    <a:pos x="T2" y="T3"/>
                  </a:cxn>
                  <a:cxn ang="0">
                    <a:pos x="T4" y="T5"/>
                  </a:cxn>
                  <a:cxn ang="0">
                    <a:pos x="T6" y="T7"/>
                  </a:cxn>
                  <a:cxn ang="0">
                    <a:pos x="T8" y="T9"/>
                  </a:cxn>
                  <a:cxn ang="0">
                    <a:pos x="T10" y="T11"/>
                  </a:cxn>
                </a:cxnLst>
                <a:rect l="0" t="0" r="r" b="b"/>
                <a:pathLst>
                  <a:path w="46" h="33">
                    <a:moveTo>
                      <a:pt x="25" y="2"/>
                    </a:moveTo>
                    <a:cubicBezTo>
                      <a:pt x="41" y="2"/>
                      <a:pt x="44" y="4"/>
                      <a:pt x="45" y="16"/>
                    </a:cubicBezTo>
                    <a:cubicBezTo>
                      <a:pt x="46" y="29"/>
                      <a:pt x="42" y="33"/>
                      <a:pt x="28" y="33"/>
                    </a:cubicBezTo>
                    <a:cubicBezTo>
                      <a:pt x="26" y="33"/>
                      <a:pt x="24" y="33"/>
                      <a:pt x="22" y="33"/>
                    </a:cubicBezTo>
                    <a:cubicBezTo>
                      <a:pt x="7" y="33"/>
                      <a:pt x="0" y="22"/>
                      <a:pt x="6" y="9"/>
                    </a:cubicBezTo>
                    <a:cubicBezTo>
                      <a:pt x="10" y="0"/>
                      <a:pt x="19" y="3"/>
                      <a:pt x="25" y="2"/>
                    </a:cubicBez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96" name="Freeform 23"/>
              <p:cNvSpPr/>
              <p:nvPr/>
            </p:nvSpPr>
            <p:spPr bwMode="auto">
              <a:xfrm>
                <a:off x="2828925" y="3814763"/>
                <a:ext cx="103188" cy="71438"/>
              </a:xfrm>
              <a:custGeom>
                <a:avLst/>
                <a:gdLst>
                  <a:gd name="T0" fmla="*/ 25 w 45"/>
                  <a:gd name="T1" fmla="*/ 1 h 31"/>
                  <a:gd name="T2" fmla="*/ 44 w 45"/>
                  <a:gd name="T3" fmla="*/ 19 h 31"/>
                  <a:gd name="T4" fmla="*/ 32 w 45"/>
                  <a:gd name="T5" fmla="*/ 31 h 31"/>
                  <a:gd name="T6" fmla="*/ 22 w 45"/>
                  <a:gd name="T7" fmla="*/ 31 h 31"/>
                  <a:gd name="T8" fmla="*/ 5 w 45"/>
                  <a:gd name="T9" fmla="*/ 7 h 31"/>
                  <a:gd name="T10" fmla="*/ 13 w 45"/>
                  <a:gd name="T11" fmla="*/ 1 h 31"/>
                  <a:gd name="T12" fmla="*/ 25 w 45"/>
                  <a:gd name="T13" fmla="*/ 1 h 31"/>
                </a:gdLst>
                <a:ahLst/>
                <a:cxnLst>
                  <a:cxn ang="0">
                    <a:pos x="T0" y="T1"/>
                  </a:cxn>
                  <a:cxn ang="0">
                    <a:pos x="T2" y="T3"/>
                  </a:cxn>
                  <a:cxn ang="0">
                    <a:pos x="T4" y="T5"/>
                  </a:cxn>
                  <a:cxn ang="0">
                    <a:pos x="T6" y="T7"/>
                  </a:cxn>
                  <a:cxn ang="0">
                    <a:pos x="T8" y="T9"/>
                  </a:cxn>
                  <a:cxn ang="0">
                    <a:pos x="T10" y="T11"/>
                  </a:cxn>
                  <a:cxn ang="0">
                    <a:pos x="T12" y="T13"/>
                  </a:cxn>
                </a:cxnLst>
                <a:rect l="0" t="0" r="r" b="b"/>
                <a:pathLst>
                  <a:path w="45" h="31">
                    <a:moveTo>
                      <a:pt x="25" y="1"/>
                    </a:moveTo>
                    <a:cubicBezTo>
                      <a:pt x="41" y="0"/>
                      <a:pt x="45" y="4"/>
                      <a:pt x="44" y="19"/>
                    </a:cubicBezTo>
                    <a:cubicBezTo>
                      <a:pt x="43" y="26"/>
                      <a:pt x="40" y="30"/>
                      <a:pt x="32" y="31"/>
                    </a:cubicBezTo>
                    <a:cubicBezTo>
                      <a:pt x="29" y="31"/>
                      <a:pt x="26" y="31"/>
                      <a:pt x="22" y="31"/>
                    </a:cubicBezTo>
                    <a:cubicBezTo>
                      <a:pt x="6" y="31"/>
                      <a:pt x="0" y="23"/>
                      <a:pt x="5" y="7"/>
                    </a:cubicBezTo>
                    <a:cubicBezTo>
                      <a:pt x="6" y="3"/>
                      <a:pt x="9" y="1"/>
                      <a:pt x="13" y="1"/>
                    </a:cubicBezTo>
                    <a:cubicBezTo>
                      <a:pt x="17" y="0"/>
                      <a:pt x="21" y="1"/>
                      <a:pt x="25" y="1"/>
                    </a:cubicBez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97" name="Freeform 24"/>
              <p:cNvSpPr/>
              <p:nvPr/>
            </p:nvSpPr>
            <p:spPr bwMode="auto">
              <a:xfrm>
                <a:off x="2838450" y="3635375"/>
                <a:ext cx="95250" cy="80963"/>
              </a:xfrm>
              <a:custGeom>
                <a:avLst/>
                <a:gdLst>
                  <a:gd name="T0" fmla="*/ 20 w 42"/>
                  <a:gd name="T1" fmla="*/ 33 h 35"/>
                  <a:gd name="T2" fmla="*/ 1 w 42"/>
                  <a:gd name="T3" fmla="*/ 11 h 35"/>
                  <a:gd name="T4" fmla="*/ 1 w 42"/>
                  <a:gd name="T5" fmla="*/ 8 h 35"/>
                  <a:gd name="T6" fmla="*/ 21 w 42"/>
                  <a:gd name="T7" fmla="*/ 2 h 35"/>
                  <a:gd name="T8" fmla="*/ 38 w 42"/>
                  <a:gd name="T9" fmla="*/ 9 h 35"/>
                  <a:gd name="T10" fmla="*/ 37 w 42"/>
                  <a:gd name="T11" fmla="*/ 29 h 35"/>
                  <a:gd name="T12" fmla="*/ 20 w 42"/>
                  <a:gd name="T13" fmla="*/ 33 h 35"/>
                </a:gdLst>
                <a:ahLst/>
                <a:cxnLst>
                  <a:cxn ang="0">
                    <a:pos x="T0" y="T1"/>
                  </a:cxn>
                  <a:cxn ang="0">
                    <a:pos x="T2" y="T3"/>
                  </a:cxn>
                  <a:cxn ang="0">
                    <a:pos x="T4" y="T5"/>
                  </a:cxn>
                  <a:cxn ang="0">
                    <a:pos x="T6" y="T7"/>
                  </a:cxn>
                  <a:cxn ang="0">
                    <a:pos x="T8" y="T9"/>
                  </a:cxn>
                  <a:cxn ang="0">
                    <a:pos x="T10" y="T11"/>
                  </a:cxn>
                  <a:cxn ang="0">
                    <a:pos x="T12" y="T13"/>
                  </a:cxn>
                </a:cxnLst>
                <a:rect l="0" t="0" r="r" b="b"/>
                <a:pathLst>
                  <a:path w="42" h="35">
                    <a:moveTo>
                      <a:pt x="20" y="33"/>
                    </a:moveTo>
                    <a:cubicBezTo>
                      <a:pt x="1" y="34"/>
                      <a:pt x="0" y="30"/>
                      <a:pt x="1" y="11"/>
                    </a:cubicBezTo>
                    <a:cubicBezTo>
                      <a:pt x="1" y="10"/>
                      <a:pt x="1" y="9"/>
                      <a:pt x="1" y="8"/>
                    </a:cubicBezTo>
                    <a:cubicBezTo>
                      <a:pt x="6" y="0"/>
                      <a:pt x="14" y="2"/>
                      <a:pt x="21" y="2"/>
                    </a:cubicBezTo>
                    <a:cubicBezTo>
                      <a:pt x="28" y="2"/>
                      <a:pt x="36" y="1"/>
                      <a:pt x="38" y="9"/>
                    </a:cubicBezTo>
                    <a:cubicBezTo>
                      <a:pt x="41" y="16"/>
                      <a:pt x="42" y="23"/>
                      <a:pt x="37" y="29"/>
                    </a:cubicBezTo>
                    <a:cubicBezTo>
                      <a:pt x="32" y="35"/>
                      <a:pt x="25" y="32"/>
                      <a:pt x="20" y="33"/>
                    </a:cubicBez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98" name="Freeform 25"/>
              <p:cNvSpPr/>
              <p:nvPr/>
            </p:nvSpPr>
            <p:spPr bwMode="auto">
              <a:xfrm>
                <a:off x="2319338" y="3465513"/>
                <a:ext cx="98425" cy="69850"/>
              </a:xfrm>
              <a:custGeom>
                <a:avLst/>
                <a:gdLst>
                  <a:gd name="T0" fmla="*/ 22 w 43"/>
                  <a:gd name="T1" fmla="*/ 30 h 30"/>
                  <a:gd name="T2" fmla="*/ 2 w 43"/>
                  <a:gd name="T3" fmla="*/ 19 h 30"/>
                  <a:gd name="T4" fmla="*/ 18 w 43"/>
                  <a:gd name="T5" fmla="*/ 0 h 30"/>
                  <a:gd name="T6" fmla="*/ 25 w 43"/>
                  <a:gd name="T7" fmla="*/ 0 h 30"/>
                  <a:gd name="T8" fmla="*/ 42 w 43"/>
                  <a:gd name="T9" fmla="*/ 18 h 30"/>
                  <a:gd name="T10" fmla="*/ 22 w 43"/>
                  <a:gd name="T11" fmla="*/ 30 h 30"/>
                </a:gdLst>
                <a:ahLst/>
                <a:cxnLst>
                  <a:cxn ang="0">
                    <a:pos x="T0" y="T1"/>
                  </a:cxn>
                  <a:cxn ang="0">
                    <a:pos x="T2" y="T3"/>
                  </a:cxn>
                  <a:cxn ang="0">
                    <a:pos x="T4" y="T5"/>
                  </a:cxn>
                  <a:cxn ang="0">
                    <a:pos x="T6" y="T7"/>
                  </a:cxn>
                  <a:cxn ang="0">
                    <a:pos x="T8" y="T9"/>
                  </a:cxn>
                  <a:cxn ang="0">
                    <a:pos x="T10" y="T11"/>
                  </a:cxn>
                </a:cxnLst>
                <a:rect l="0" t="0" r="r" b="b"/>
                <a:pathLst>
                  <a:path w="43" h="30">
                    <a:moveTo>
                      <a:pt x="22" y="30"/>
                    </a:moveTo>
                    <a:cubicBezTo>
                      <a:pt x="5" y="30"/>
                      <a:pt x="3" y="29"/>
                      <a:pt x="2" y="19"/>
                    </a:cubicBezTo>
                    <a:cubicBezTo>
                      <a:pt x="0" y="5"/>
                      <a:pt x="4" y="0"/>
                      <a:pt x="18" y="0"/>
                    </a:cubicBezTo>
                    <a:cubicBezTo>
                      <a:pt x="20" y="0"/>
                      <a:pt x="23" y="0"/>
                      <a:pt x="25" y="0"/>
                    </a:cubicBezTo>
                    <a:cubicBezTo>
                      <a:pt x="39" y="0"/>
                      <a:pt x="43" y="4"/>
                      <a:pt x="42" y="18"/>
                    </a:cubicBezTo>
                    <a:cubicBezTo>
                      <a:pt x="41" y="29"/>
                      <a:pt x="38" y="30"/>
                      <a:pt x="22" y="30"/>
                    </a:cubicBez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99" name="Freeform 26"/>
              <p:cNvSpPr/>
              <p:nvPr/>
            </p:nvSpPr>
            <p:spPr bwMode="auto">
              <a:xfrm>
                <a:off x="2838450" y="3465513"/>
                <a:ext cx="90488" cy="69850"/>
              </a:xfrm>
              <a:custGeom>
                <a:avLst/>
                <a:gdLst>
                  <a:gd name="T0" fmla="*/ 20 w 40"/>
                  <a:gd name="T1" fmla="*/ 30 h 30"/>
                  <a:gd name="T2" fmla="*/ 14 w 40"/>
                  <a:gd name="T3" fmla="*/ 30 h 30"/>
                  <a:gd name="T4" fmla="*/ 1 w 40"/>
                  <a:gd name="T5" fmla="*/ 14 h 30"/>
                  <a:gd name="T6" fmla="*/ 15 w 40"/>
                  <a:gd name="T7" fmla="*/ 0 h 30"/>
                  <a:gd name="T8" fmla="*/ 23 w 40"/>
                  <a:gd name="T9" fmla="*/ 0 h 30"/>
                  <a:gd name="T10" fmla="*/ 40 w 40"/>
                  <a:gd name="T11" fmla="*/ 18 h 30"/>
                  <a:gd name="T12" fmla="*/ 20 w 4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 h="30">
                    <a:moveTo>
                      <a:pt x="20" y="30"/>
                    </a:moveTo>
                    <a:cubicBezTo>
                      <a:pt x="18" y="30"/>
                      <a:pt x="16" y="30"/>
                      <a:pt x="14" y="30"/>
                    </a:cubicBezTo>
                    <a:cubicBezTo>
                      <a:pt x="2" y="30"/>
                      <a:pt x="0" y="28"/>
                      <a:pt x="1" y="14"/>
                    </a:cubicBezTo>
                    <a:cubicBezTo>
                      <a:pt x="1" y="2"/>
                      <a:pt x="2" y="0"/>
                      <a:pt x="15" y="0"/>
                    </a:cubicBezTo>
                    <a:cubicBezTo>
                      <a:pt x="17" y="0"/>
                      <a:pt x="20" y="0"/>
                      <a:pt x="23" y="0"/>
                    </a:cubicBezTo>
                    <a:cubicBezTo>
                      <a:pt x="38" y="0"/>
                      <a:pt x="40" y="3"/>
                      <a:pt x="40" y="18"/>
                    </a:cubicBezTo>
                    <a:cubicBezTo>
                      <a:pt x="39" y="29"/>
                      <a:pt x="37" y="30"/>
                      <a:pt x="20" y="30"/>
                    </a:cubicBez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grpSp>
      </p:grpSp>
      <p:grpSp>
        <p:nvGrpSpPr>
          <p:cNvPr id="13" name="Group 12"/>
          <p:cNvGrpSpPr/>
          <p:nvPr/>
        </p:nvGrpSpPr>
        <p:grpSpPr>
          <a:xfrm>
            <a:off x="3913041" y="2830277"/>
            <a:ext cx="914400" cy="1245441"/>
            <a:chOff x="3911453" y="2830276"/>
            <a:chExt cx="914400" cy="1245441"/>
          </a:xfrm>
        </p:grpSpPr>
        <p:sp>
          <p:nvSpPr>
            <p:cNvPr id="36" name="Oval 35"/>
            <p:cNvSpPr>
              <a:spLocks noChangeAspect="1"/>
            </p:cNvSpPr>
            <p:nvPr/>
          </p:nvSpPr>
          <p:spPr>
            <a:xfrm>
              <a:off x="3911453" y="2830276"/>
              <a:ext cx="914400" cy="914400"/>
            </a:xfrm>
            <a:prstGeom prst="ellipse">
              <a:avLst/>
            </a:prstGeom>
            <a:noFill/>
            <a:ln>
              <a:solidFill>
                <a:srgbClr val="055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cxnSp>
          <p:nvCxnSpPr>
            <p:cNvPr id="46" name="Straight Connector 45"/>
            <p:cNvCxnSpPr/>
            <p:nvPr/>
          </p:nvCxnSpPr>
          <p:spPr>
            <a:xfrm flipH="1">
              <a:off x="4368653" y="3824426"/>
              <a:ext cx="0" cy="251291"/>
            </a:xfrm>
            <a:prstGeom prst="line">
              <a:avLst/>
            </a:prstGeom>
            <a:ln w="12700">
              <a:solidFill>
                <a:srgbClr val="055082"/>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4129735" y="2981882"/>
              <a:ext cx="477837" cy="611189"/>
              <a:chOff x="4246563" y="2041525"/>
              <a:chExt cx="273050" cy="349251"/>
            </a:xfrm>
            <a:solidFill>
              <a:schemeClr val="accent2"/>
            </a:solidFill>
          </p:grpSpPr>
          <p:sp>
            <p:nvSpPr>
              <p:cNvPr id="102" name="Freeform 14"/>
              <p:cNvSpPr/>
              <p:nvPr/>
            </p:nvSpPr>
            <p:spPr bwMode="auto">
              <a:xfrm>
                <a:off x="4368800" y="2274888"/>
                <a:ext cx="117475" cy="115888"/>
              </a:xfrm>
              <a:custGeom>
                <a:avLst/>
                <a:gdLst>
                  <a:gd name="T0" fmla="*/ 106 w 121"/>
                  <a:gd name="T1" fmla="*/ 0 h 120"/>
                  <a:gd name="T2" fmla="*/ 92 w 121"/>
                  <a:gd name="T3" fmla="*/ 14 h 120"/>
                  <a:gd name="T4" fmla="*/ 92 w 121"/>
                  <a:gd name="T5" fmla="*/ 32 h 120"/>
                  <a:gd name="T6" fmla="*/ 77 w 121"/>
                  <a:gd name="T7" fmla="*/ 47 h 120"/>
                  <a:gd name="T8" fmla="*/ 50 w 121"/>
                  <a:gd name="T9" fmla="*/ 47 h 120"/>
                  <a:gd name="T10" fmla="*/ 70 w 121"/>
                  <a:gd name="T11" fmla="*/ 26 h 120"/>
                  <a:gd name="T12" fmla="*/ 70 w 121"/>
                  <a:gd name="T13" fmla="*/ 6 h 120"/>
                  <a:gd name="T14" fmla="*/ 50 w 121"/>
                  <a:gd name="T15" fmla="*/ 6 h 120"/>
                  <a:gd name="T16" fmla="*/ 6 w 121"/>
                  <a:gd name="T17" fmla="*/ 51 h 120"/>
                  <a:gd name="T18" fmla="*/ 6 w 121"/>
                  <a:gd name="T19" fmla="*/ 71 h 120"/>
                  <a:gd name="T20" fmla="*/ 50 w 121"/>
                  <a:gd name="T21" fmla="*/ 116 h 120"/>
                  <a:gd name="T22" fmla="*/ 60 w 121"/>
                  <a:gd name="T23" fmla="*/ 120 h 120"/>
                  <a:gd name="T24" fmla="*/ 70 w 121"/>
                  <a:gd name="T25" fmla="*/ 116 h 120"/>
                  <a:gd name="T26" fmla="*/ 70 w 121"/>
                  <a:gd name="T27" fmla="*/ 96 h 120"/>
                  <a:gd name="T28" fmla="*/ 50 w 121"/>
                  <a:gd name="T29" fmla="*/ 75 h 120"/>
                  <a:gd name="T30" fmla="*/ 77 w 121"/>
                  <a:gd name="T31" fmla="*/ 75 h 120"/>
                  <a:gd name="T32" fmla="*/ 121 w 121"/>
                  <a:gd name="T33" fmla="*/ 32 h 120"/>
                  <a:gd name="T34" fmla="*/ 121 w 121"/>
                  <a:gd name="T35" fmla="*/ 14 h 120"/>
                  <a:gd name="T36" fmla="*/ 106 w 121"/>
                  <a:gd name="T3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20">
                    <a:moveTo>
                      <a:pt x="106" y="0"/>
                    </a:moveTo>
                    <a:cubicBezTo>
                      <a:pt x="99" y="0"/>
                      <a:pt x="92" y="6"/>
                      <a:pt x="92" y="14"/>
                    </a:cubicBezTo>
                    <a:cubicBezTo>
                      <a:pt x="92" y="32"/>
                      <a:pt x="92" y="32"/>
                      <a:pt x="92" y="32"/>
                    </a:cubicBezTo>
                    <a:cubicBezTo>
                      <a:pt x="92" y="40"/>
                      <a:pt x="86" y="47"/>
                      <a:pt x="77" y="47"/>
                    </a:cubicBezTo>
                    <a:cubicBezTo>
                      <a:pt x="50" y="47"/>
                      <a:pt x="50" y="47"/>
                      <a:pt x="50" y="47"/>
                    </a:cubicBezTo>
                    <a:cubicBezTo>
                      <a:pt x="70" y="26"/>
                      <a:pt x="70" y="26"/>
                      <a:pt x="70" y="26"/>
                    </a:cubicBezTo>
                    <a:cubicBezTo>
                      <a:pt x="76" y="21"/>
                      <a:pt x="76" y="12"/>
                      <a:pt x="70" y="6"/>
                    </a:cubicBezTo>
                    <a:cubicBezTo>
                      <a:pt x="65" y="1"/>
                      <a:pt x="56" y="1"/>
                      <a:pt x="50" y="6"/>
                    </a:cubicBezTo>
                    <a:cubicBezTo>
                      <a:pt x="6" y="51"/>
                      <a:pt x="6" y="51"/>
                      <a:pt x="6" y="51"/>
                    </a:cubicBezTo>
                    <a:cubicBezTo>
                      <a:pt x="0" y="57"/>
                      <a:pt x="0" y="66"/>
                      <a:pt x="6" y="71"/>
                    </a:cubicBezTo>
                    <a:cubicBezTo>
                      <a:pt x="50" y="116"/>
                      <a:pt x="50" y="116"/>
                      <a:pt x="50" y="116"/>
                    </a:cubicBezTo>
                    <a:cubicBezTo>
                      <a:pt x="53" y="119"/>
                      <a:pt x="57" y="120"/>
                      <a:pt x="60" y="120"/>
                    </a:cubicBezTo>
                    <a:cubicBezTo>
                      <a:pt x="64" y="120"/>
                      <a:pt x="68" y="119"/>
                      <a:pt x="70" y="116"/>
                    </a:cubicBezTo>
                    <a:cubicBezTo>
                      <a:pt x="76" y="110"/>
                      <a:pt x="76" y="101"/>
                      <a:pt x="70" y="96"/>
                    </a:cubicBezTo>
                    <a:cubicBezTo>
                      <a:pt x="50" y="75"/>
                      <a:pt x="50" y="75"/>
                      <a:pt x="50" y="75"/>
                    </a:cubicBezTo>
                    <a:cubicBezTo>
                      <a:pt x="77" y="75"/>
                      <a:pt x="77" y="75"/>
                      <a:pt x="77" y="75"/>
                    </a:cubicBezTo>
                    <a:cubicBezTo>
                      <a:pt x="101" y="75"/>
                      <a:pt x="121" y="56"/>
                      <a:pt x="121" y="32"/>
                    </a:cubicBezTo>
                    <a:cubicBezTo>
                      <a:pt x="121" y="14"/>
                      <a:pt x="121" y="14"/>
                      <a:pt x="121" y="14"/>
                    </a:cubicBezTo>
                    <a:cubicBezTo>
                      <a:pt x="121" y="6"/>
                      <a:pt x="114" y="0"/>
                      <a:pt x="106" y="0"/>
                    </a:cubicBezTo>
                    <a:close/>
                  </a:path>
                </a:pathLst>
              </a:cu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103" name="Freeform 15"/>
              <p:cNvSpPr/>
              <p:nvPr/>
            </p:nvSpPr>
            <p:spPr bwMode="auto">
              <a:xfrm>
                <a:off x="4376738" y="2078038"/>
                <a:ext cx="109538" cy="71438"/>
              </a:xfrm>
              <a:custGeom>
                <a:avLst/>
                <a:gdLst>
                  <a:gd name="T0" fmla="*/ 14 w 113"/>
                  <a:gd name="T1" fmla="*/ 29 h 73"/>
                  <a:gd name="T2" fmla="*/ 69 w 113"/>
                  <a:gd name="T3" fmla="*/ 29 h 73"/>
                  <a:gd name="T4" fmla="*/ 84 w 113"/>
                  <a:gd name="T5" fmla="*/ 43 h 73"/>
                  <a:gd name="T6" fmla="*/ 84 w 113"/>
                  <a:gd name="T7" fmla="*/ 59 h 73"/>
                  <a:gd name="T8" fmla="*/ 98 w 113"/>
                  <a:gd name="T9" fmla="*/ 73 h 73"/>
                  <a:gd name="T10" fmla="*/ 113 w 113"/>
                  <a:gd name="T11" fmla="*/ 59 h 73"/>
                  <a:gd name="T12" fmla="*/ 113 w 113"/>
                  <a:gd name="T13" fmla="*/ 43 h 73"/>
                  <a:gd name="T14" fmla="*/ 69 w 113"/>
                  <a:gd name="T15" fmla="*/ 0 h 73"/>
                  <a:gd name="T16" fmla="*/ 14 w 113"/>
                  <a:gd name="T17" fmla="*/ 0 h 73"/>
                  <a:gd name="T18" fmla="*/ 0 w 113"/>
                  <a:gd name="T19" fmla="*/ 15 h 73"/>
                  <a:gd name="T20" fmla="*/ 14 w 113"/>
                  <a:gd name="T21" fmla="*/ 2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73">
                    <a:moveTo>
                      <a:pt x="14" y="29"/>
                    </a:moveTo>
                    <a:cubicBezTo>
                      <a:pt x="69" y="29"/>
                      <a:pt x="69" y="29"/>
                      <a:pt x="69" y="29"/>
                    </a:cubicBezTo>
                    <a:cubicBezTo>
                      <a:pt x="78" y="29"/>
                      <a:pt x="84" y="35"/>
                      <a:pt x="84" y="43"/>
                    </a:cubicBezTo>
                    <a:cubicBezTo>
                      <a:pt x="84" y="59"/>
                      <a:pt x="84" y="59"/>
                      <a:pt x="84" y="59"/>
                    </a:cubicBezTo>
                    <a:cubicBezTo>
                      <a:pt x="84" y="67"/>
                      <a:pt x="91" y="73"/>
                      <a:pt x="98" y="73"/>
                    </a:cubicBezTo>
                    <a:cubicBezTo>
                      <a:pt x="106" y="73"/>
                      <a:pt x="113" y="67"/>
                      <a:pt x="113" y="59"/>
                    </a:cubicBezTo>
                    <a:cubicBezTo>
                      <a:pt x="113" y="43"/>
                      <a:pt x="113" y="43"/>
                      <a:pt x="113" y="43"/>
                    </a:cubicBezTo>
                    <a:cubicBezTo>
                      <a:pt x="113" y="20"/>
                      <a:pt x="93" y="0"/>
                      <a:pt x="69" y="0"/>
                    </a:cubicBezTo>
                    <a:cubicBezTo>
                      <a:pt x="14" y="0"/>
                      <a:pt x="14" y="0"/>
                      <a:pt x="14" y="0"/>
                    </a:cubicBezTo>
                    <a:cubicBezTo>
                      <a:pt x="6" y="0"/>
                      <a:pt x="0" y="7"/>
                      <a:pt x="0" y="15"/>
                    </a:cubicBezTo>
                    <a:cubicBezTo>
                      <a:pt x="0" y="22"/>
                      <a:pt x="6" y="29"/>
                      <a:pt x="14" y="29"/>
                    </a:cubicBezTo>
                    <a:close/>
                  </a:path>
                </a:pathLst>
              </a:cu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104" name="Freeform 16"/>
              <p:cNvSpPr>
                <a:spLocks noEditPoints="1"/>
              </p:cNvSpPr>
              <p:nvPr/>
            </p:nvSpPr>
            <p:spPr bwMode="auto">
              <a:xfrm>
                <a:off x="4246563" y="2041525"/>
                <a:ext cx="101600" cy="101600"/>
              </a:xfrm>
              <a:custGeom>
                <a:avLst/>
                <a:gdLst>
                  <a:gd name="T0" fmla="*/ 73 w 105"/>
                  <a:gd name="T1" fmla="*/ 0 h 105"/>
                  <a:gd name="T2" fmla="*/ 33 w 105"/>
                  <a:gd name="T3" fmla="*/ 0 h 105"/>
                  <a:gd name="T4" fmla="*/ 0 w 105"/>
                  <a:gd name="T5" fmla="*/ 33 h 105"/>
                  <a:gd name="T6" fmla="*/ 0 w 105"/>
                  <a:gd name="T7" fmla="*/ 72 h 105"/>
                  <a:gd name="T8" fmla="*/ 33 w 105"/>
                  <a:gd name="T9" fmla="*/ 105 h 105"/>
                  <a:gd name="T10" fmla="*/ 73 w 105"/>
                  <a:gd name="T11" fmla="*/ 105 h 105"/>
                  <a:gd name="T12" fmla="*/ 105 w 105"/>
                  <a:gd name="T13" fmla="*/ 72 h 105"/>
                  <a:gd name="T14" fmla="*/ 105 w 105"/>
                  <a:gd name="T15" fmla="*/ 33 h 105"/>
                  <a:gd name="T16" fmla="*/ 73 w 105"/>
                  <a:gd name="T17" fmla="*/ 0 h 105"/>
                  <a:gd name="T18" fmla="*/ 77 w 105"/>
                  <a:gd name="T19" fmla="*/ 72 h 105"/>
                  <a:gd name="T20" fmla="*/ 73 w 105"/>
                  <a:gd name="T21" fmla="*/ 77 h 105"/>
                  <a:gd name="T22" fmla="*/ 33 w 105"/>
                  <a:gd name="T23" fmla="*/ 77 h 105"/>
                  <a:gd name="T24" fmla="*/ 29 w 105"/>
                  <a:gd name="T25" fmla="*/ 72 h 105"/>
                  <a:gd name="T26" fmla="*/ 29 w 105"/>
                  <a:gd name="T27" fmla="*/ 33 h 105"/>
                  <a:gd name="T28" fmla="*/ 33 w 105"/>
                  <a:gd name="T29" fmla="*/ 28 h 105"/>
                  <a:gd name="T30" fmla="*/ 73 w 105"/>
                  <a:gd name="T31" fmla="*/ 28 h 105"/>
                  <a:gd name="T32" fmla="*/ 77 w 105"/>
                  <a:gd name="T33" fmla="*/ 33 h 105"/>
                  <a:gd name="T34" fmla="*/ 77 w 105"/>
                  <a:gd name="T35" fmla="*/ 7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 h="105">
                    <a:moveTo>
                      <a:pt x="73" y="0"/>
                    </a:moveTo>
                    <a:cubicBezTo>
                      <a:pt x="33" y="0"/>
                      <a:pt x="33" y="0"/>
                      <a:pt x="33" y="0"/>
                    </a:cubicBezTo>
                    <a:cubicBezTo>
                      <a:pt x="15" y="0"/>
                      <a:pt x="0" y="15"/>
                      <a:pt x="0" y="33"/>
                    </a:cubicBezTo>
                    <a:cubicBezTo>
                      <a:pt x="0" y="72"/>
                      <a:pt x="0" y="72"/>
                      <a:pt x="0" y="72"/>
                    </a:cubicBezTo>
                    <a:cubicBezTo>
                      <a:pt x="0" y="90"/>
                      <a:pt x="15" y="105"/>
                      <a:pt x="33" y="105"/>
                    </a:cubicBezTo>
                    <a:cubicBezTo>
                      <a:pt x="73" y="105"/>
                      <a:pt x="73" y="105"/>
                      <a:pt x="73" y="105"/>
                    </a:cubicBezTo>
                    <a:cubicBezTo>
                      <a:pt x="91" y="105"/>
                      <a:pt x="105" y="90"/>
                      <a:pt x="105" y="72"/>
                    </a:cubicBezTo>
                    <a:cubicBezTo>
                      <a:pt x="105" y="33"/>
                      <a:pt x="105" y="33"/>
                      <a:pt x="105" y="33"/>
                    </a:cubicBezTo>
                    <a:cubicBezTo>
                      <a:pt x="105" y="15"/>
                      <a:pt x="91" y="0"/>
                      <a:pt x="73" y="0"/>
                    </a:cubicBezTo>
                    <a:close/>
                    <a:moveTo>
                      <a:pt x="77" y="72"/>
                    </a:moveTo>
                    <a:cubicBezTo>
                      <a:pt x="77" y="75"/>
                      <a:pt x="75" y="77"/>
                      <a:pt x="73" y="77"/>
                    </a:cubicBezTo>
                    <a:cubicBezTo>
                      <a:pt x="33" y="77"/>
                      <a:pt x="33" y="77"/>
                      <a:pt x="33" y="77"/>
                    </a:cubicBezTo>
                    <a:cubicBezTo>
                      <a:pt x="31" y="77"/>
                      <a:pt x="29" y="75"/>
                      <a:pt x="29" y="72"/>
                    </a:cubicBezTo>
                    <a:cubicBezTo>
                      <a:pt x="29" y="33"/>
                      <a:pt x="29" y="33"/>
                      <a:pt x="29" y="33"/>
                    </a:cubicBezTo>
                    <a:cubicBezTo>
                      <a:pt x="29" y="30"/>
                      <a:pt x="31" y="28"/>
                      <a:pt x="33" y="28"/>
                    </a:cubicBezTo>
                    <a:cubicBezTo>
                      <a:pt x="73" y="28"/>
                      <a:pt x="73" y="28"/>
                      <a:pt x="73" y="28"/>
                    </a:cubicBezTo>
                    <a:cubicBezTo>
                      <a:pt x="75" y="28"/>
                      <a:pt x="77" y="30"/>
                      <a:pt x="77" y="33"/>
                    </a:cubicBezTo>
                    <a:lnTo>
                      <a:pt x="77" y="72"/>
                    </a:lnTo>
                    <a:close/>
                  </a:path>
                </a:pathLst>
              </a:cu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105" name="Freeform 17"/>
              <p:cNvSpPr>
                <a:spLocks noEditPoints="1"/>
              </p:cNvSpPr>
              <p:nvPr/>
            </p:nvSpPr>
            <p:spPr bwMode="auto">
              <a:xfrm>
                <a:off x="4246563" y="2162175"/>
                <a:ext cx="101600" cy="101600"/>
              </a:xfrm>
              <a:custGeom>
                <a:avLst/>
                <a:gdLst>
                  <a:gd name="T0" fmla="*/ 73 w 105"/>
                  <a:gd name="T1" fmla="*/ 0 h 105"/>
                  <a:gd name="T2" fmla="*/ 33 w 105"/>
                  <a:gd name="T3" fmla="*/ 0 h 105"/>
                  <a:gd name="T4" fmla="*/ 0 w 105"/>
                  <a:gd name="T5" fmla="*/ 32 h 105"/>
                  <a:gd name="T6" fmla="*/ 0 w 105"/>
                  <a:gd name="T7" fmla="*/ 72 h 105"/>
                  <a:gd name="T8" fmla="*/ 33 w 105"/>
                  <a:gd name="T9" fmla="*/ 105 h 105"/>
                  <a:gd name="T10" fmla="*/ 73 w 105"/>
                  <a:gd name="T11" fmla="*/ 105 h 105"/>
                  <a:gd name="T12" fmla="*/ 105 w 105"/>
                  <a:gd name="T13" fmla="*/ 72 h 105"/>
                  <a:gd name="T14" fmla="*/ 105 w 105"/>
                  <a:gd name="T15" fmla="*/ 32 h 105"/>
                  <a:gd name="T16" fmla="*/ 73 w 105"/>
                  <a:gd name="T17" fmla="*/ 0 h 105"/>
                  <a:gd name="T18" fmla="*/ 77 w 105"/>
                  <a:gd name="T19" fmla="*/ 72 h 105"/>
                  <a:gd name="T20" fmla="*/ 73 w 105"/>
                  <a:gd name="T21" fmla="*/ 76 h 105"/>
                  <a:gd name="T22" fmla="*/ 33 w 105"/>
                  <a:gd name="T23" fmla="*/ 76 h 105"/>
                  <a:gd name="T24" fmla="*/ 29 w 105"/>
                  <a:gd name="T25" fmla="*/ 72 h 105"/>
                  <a:gd name="T26" fmla="*/ 29 w 105"/>
                  <a:gd name="T27" fmla="*/ 32 h 105"/>
                  <a:gd name="T28" fmla="*/ 33 w 105"/>
                  <a:gd name="T29" fmla="*/ 28 h 105"/>
                  <a:gd name="T30" fmla="*/ 73 w 105"/>
                  <a:gd name="T31" fmla="*/ 28 h 105"/>
                  <a:gd name="T32" fmla="*/ 77 w 105"/>
                  <a:gd name="T33" fmla="*/ 32 h 105"/>
                  <a:gd name="T34" fmla="*/ 77 w 105"/>
                  <a:gd name="T35" fmla="*/ 7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 h="105">
                    <a:moveTo>
                      <a:pt x="73" y="0"/>
                    </a:moveTo>
                    <a:cubicBezTo>
                      <a:pt x="33" y="0"/>
                      <a:pt x="33" y="0"/>
                      <a:pt x="33" y="0"/>
                    </a:cubicBezTo>
                    <a:cubicBezTo>
                      <a:pt x="15" y="0"/>
                      <a:pt x="0" y="14"/>
                      <a:pt x="0" y="32"/>
                    </a:cubicBezTo>
                    <a:cubicBezTo>
                      <a:pt x="0" y="72"/>
                      <a:pt x="0" y="72"/>
                      <a:pt x="0" y="72"/>
                    </a:cubicBezTo>
                    <a:cubicBezTo>
                      <a:pt x="0" y="90"/>
                      <a:pt x="15" y="105"/>
                      <a:pt x="33" y="105"/>
                    </a:cubicBezTo>
                    <a:cubicBezTo>
                      <a:pt x="73" y="105"/>
                      <a:pt x="73" y="105"/>
                      <a:pt x="73" y="105"/>
                    </a:cubicBezTo>
                    <a:cubicBezTo>
                      <a:pt x="91" y="105"/>
                      <a:pt x="105" y="90"/>
                      <a:pt x="105" y="72"/>
                    </a:cubicBezTo>
                    <a:cubicBezTo>
                      <a:pt x="105" y="32"/>
                      <a:pt x="105" y="32"/>
                      <a:pt x="105" y="32"/>
                    </a:cubicBezTo>
                    <a:cubicBezTo>
                      <a:pt x="105" y="14"/>
                      <a:pt x="91" y="0"/>
                      <a:pt x="73" y="0"/>
                    </a:cubicBezTo>
                    <a:close/>
                    <a:moveTo>
                      <a:pt x="77" y="72"/>
                    </a:moveTo>
                    <a:cubicBezTo>
                      <a:pt x="77" y="74"/>
                      <a:pt x="75" y="76"/>
                      <a:pt x="73" y="76"/>
                    </a:cubicBezTo>
                    <a:cubicBezTo>
                      <a:pt x="33" y="76"/>
                      <a:pt x="33" y="76"/>
                      <a:pt x="33" y="76"/>
                    </a:cubicBezTo>
                    <a:cubicBezTo>
                      <a:pt x="31" y="76"/>
                      <a:pt x="29" y="74"/>
                      <a:pt x="29" y="72"/>
                    </a:cubicBezTo>
                    <a:cubicBezTo>
                      <a:pt x="29" y="32"/>
                      <a:pt x="29" y="32"/>
                      <a:pt x="29" y="32"/>
                    </a:cubicBezTo>
                    <a:cubicBezTo>
                      <a:pt x="29" y="30"/>
                      <a:pt x="31" y="28"/>
                      <a:pt x="33" y="28"/>
                    </a:cubicBezTo>
                    <a:cubicBezTo>
                      <a:pt x="73" y="28"/>
                      <a:pt x="73" y="28"/>
                      <a:pt x="73" y="28"/>
                    </a:cubicBezTo>
                    <a:cubicBezTo>
                      <a:pt x="75" y="28"/>
                      <a:pt x="77" y="30"/>
                      <a:pt x="77" y="32"/>
                    </a:cubicBezTo>
                    <a:lnTo>
                      <a:pt x="77" y="72"/>
                    </a:lnTo>
                    <a:close/>
                  </a:path>
                </a:pathLst>
              </a:cu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106" name="Freeform 18"/>
              <p:cNvSpPr/>
              <p:nvPr/>
            </p:nvSpPr>
            <p:spPr bwMode="auto">
              <a:xfrm>
                <a:off x="4246563" y="2281238"/>
                <a:ext cx="101600" cy="101600"/>
              </a:xfrm>
              <a:custGeom>
                <a:avLst/>
                <a:gdLst>
                  <a:gd name="T0" fmla="*/ 73 w 105"/>
                  <a:gd name="T1" fmla="*/ 0 h 105"/>
                  <a:gd name="T2" fmla="*/ 33 w 105"/>
                  <a:gd name="T3" fmla="*/ 0 h 105"/>
                  <a:gd name="T4" fmla="*/ 0 w 105"/>
                  <a:gd name="T5" fmla="*/ 33 h 105"/>
                  <a:gd name="T6" fmla="*/ 0 w 105"/>
                  <a:gd name="T7" fmla="*/ 73 h 105"/>
                  <a:gd name="T8" fmla="*/ 33 w 105"/>
                  <a:gd name="T9" fmla="*/ 105 h 105"/>
                  <a:gd name="T10" fmla="*/ 73 w 105"/>
                  <a:gd name="T11" fmla="*/ 105 h 105"/>
                  <a:gd name="T12" fmla="*/ 105 w 105"/>
                  <a:gd name="T13" fmla="*/ 73 h 105"/>
                  <a:gd name="T14" fmla="*/ 105 w 105"/>
                  <a:gd name="T15" fmla="*/ 33 h 105"/>
                  <a:gd name="T16" fmla="*/ 73 w 105"/>
                  <a:gd name="T1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05">
                    <a:moveTo>
                      <a:pt x="73" y="0"/>
                    </a:moveTo>
                    <a:cubicBezTo>
                      <a:pt x="33" y="0"/>
                      <a:pt x="33" y="0"/>
                      <a:pt x="33" y="0"/>
                    </a:cubicBezTo>
                    <a:cubicBezTo>
                      <a:pt x="15" y="0"/>
                      <a:pt x="0" y="15"/>
                      <a:pt x="0" y="33"/>
                    </a:cubicBezTo>
                    <a:cubicBezTo>
                      <a:pt x="0" y="73"/>
                      <a:pt x="0" y="73"/>
                      <a:pt x="0" y="73"/>
                    </a:cubicBezTo>
                    <a:cubicBezTo>
                      <a:pt x="0" y="91"/>
                      <a:pt x="15" y="105"/>
                      <a:pt x="33" y="105"/>
                    </a:cubicBezTo>
                    <a:cubicBezTo>
                      <a:pt x="73" y="105"/>
                      <a:pt x="73" y="105"/>
                      <a:pt x="73" y="105"/>
                    </a:cubicBezTo>
                    <a:cubicBezTo>
                      <a:pt x="91" y="105"/>
                      <a:pt x="105" y="91"/>
                      <a:pt x="105" y="73"/>
                    </a:cubicBezTo>
                    <a:cubicBezTo>
                      <a:pt x="105" y="33"/>
                      <a:pt x="105" y="33"/>
                      <a:pt x="105" y="33"/>
                    </a:cubicBezTo>
                    <a:cubicBezTo>
                      <a:pt x="105" y="15"/>
                      <a:pt x="91" y="0"/>
                      <a:pt x="73" y="0"/>
                    </a:cubicBezTo>
                    <a:close/>
                  </a:path>
                </a:pathLst>
              </a:cu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107" name="Freeform 19"/>
              <p:cNvSpPr>
                <a:spLocks noEditPoints="1"/>
              </p:cNvSpPr>
              <p:nvPr/>
            </p:nvSpPr>
            <p:spPr bwMode="auto">
              <a:xfrm>
                <a:off x="4421188" y="2162175"/>
                <a:ext cx="98425" cy="100013"/>
              </a:xfrm>
              <a:custGeom>
                <a:avLst/>
                <a:gdLst>
                  <a:gd name="T0" fmla="*/ 99 w 101"/>
                  <a:gd name="T1" fmla="*/ 65 h 104"/>
                  <a:gd name="T2" fmla="*/ 95 w 101"/>
                  <a:gd name="T3" fmla="*/ 59 h 104"/>
                  <a:gd name="T4" fmla="*/ 90 w 101"/>
                  <a:gd name="T5" fmla="*/ 57 h 104"/>
                  <a:gd name="T6" fmla="*/ 89 w 101"/>
                  <a:gd name="T7" fmla="*/ 54 h 104"/>
                  <a:gd name="T8" fmla="*/ 89 w 101"/>
                  <a:gd name="T9" fmla="*/ 50 h 104"/>
                  <a:gd name="T10" fmla="*/ 89 w 101"/>
                  <a:gd name="T11" fmla="*/ 46 h 104"/>
                  <a:gd name="T12" fmla="*/ 90 w 101"/>
                  <a:gd name="T13" fmla="*/ 43 h 104"/>
                  <a:gd name="T14" fmla="*/ 95 w 101"/>
                  <a:gd name="T15" fmla="*/ 41 h 104"/>
                  <a:gd name="T16" fmla="*/ 98 w 101"/>
                  <a:gd name="T17" fmla="*/ 27 h 104"/>
                  <a:gd name="T18" fmla="*/ 94 w 101"/>
                  <a:gd name="T19" fmla="*/ 20 h 104"/>
                  <a:gd name="T20" fmla="*/ 85 w 101"/>
                  <a:gd name="T21" fmla="*/ 15 h 104"/>
                  <a:gd name="T22" fmla="*/ 80 w 101"/>
                  <a:gd name="T23" fmla="*/ 16 h 104"/>
                  <a:gd name="T24" fmla="*/ 76 w 101"/>
                  <a:gd name="T25" fmla="*/ 19 h 104"/>
                  <a:gd name="T26" fmla="*/ 73 w 101"/>
                  <a:gd name="T27" fmla="*/ 19 h 104"/>
                  <a:gd name="T28" fmla="*/ 72 w 101"/>
                  <a:gd name="T29" fmla="*/ 18 h 104"/>
                  <a:gd name="T30" fmla="*/ 67 w 101"/>
                  <a:gd name="T31" fmla="*/ 15 h 104"/>
                  <a:gd name="T32" fmla="*/ 66 w 101"/>
                  <a:gd name="T33" fmla="*/ 13 h 104"/>
                  <a:gd name="T34" fmla="*/ 66 w 101"/>
                  <a:gd name="T35" fmla="*/ 7 h 104"/>
                  <a:gd name="T36" fmla="*/ 55 w 101"/>
                  <a:gd name="T37" fmla="*/ 0 h 104"/>
                  <a:gd name="T38" fmla="*/ 46 w 101"/>
                  <a:gd name="T39" fmla="*/ 0 h 104"/>
                  <a:gd name="T40" fmla="*/ 37 w 101"/>
                  <a:gd name="T41" fmla="*/ 7 h 104"/>
                  <a:gd name="T42" fmla="*/ 37 w 101"/>
                  <a:gd name="T43" fmla="*/ 12 h 104"/>
                  <a:gd name="T44" fmla="*/ 35 w 101"/>
                  <a:gd name="T45" fmla="*/ 15 h 104"/>
                  <a:gd name="T46" fmla="*/ 28 w 101"/>
                  <a:gd name="T47" fmla="*/ 19 h 104"/>
                  <a:gd name="T48" fmla="*/ 25 w 101"/>
                  <a:gd name="T49" fmla="*/ 19 h 104"/>
                  <a:gd name="T50" fmla="*/ 20 w 101"/>
                  <a:gd name="T51" fmla="*/ 16 h 104"/>
                  <a:gd name="T52" fmla="*/ 15 w 101"/>
                  <a:gd name="T53" fmla="*/ 15 h 104"/>
                  <a:gd name="T54" fmla="*/ 7 w 101"/>
                  <a:gd name="T55" fmla="*/ 20 h 104"/>
                  <a:gd name="T56" fmla="*/ 3 w 101"/>
                  <a:gd name="T57" fmla="*/ 27 h 104"/>
                  <a:gd name="T58" fmla="*/ 2 w 101"/>
                  <a:gd name="T59" fmla="*/ 35 h 104"/>
                  <a:gd name="T60" fmla="*/ 6 w 101"/>
                  <a:gd name="T61" fmla="*/ 41 h 104"/>
                  <a:gd name="T62" fmla="*/ 11 w 101"/>
                  <a:gd name="T63" fmla="*/ 43 h 104"/>
                  <a:gd name="T64" fmla="*/ 12 w 101"/>
                  <a:gd name="T65" fmla="*/ 46 h 104"/>
                  <a:gd name="T66" fmla="*/ 12 w 101"/>
                  <a:gd name="T67" fmla="*/ 50 h 104"/>
                  <a:gd name="T68" fmla="*/ 12 w 101"/>
                  <a:gd name="T69" fmla="*/ 54 h 104"/>
                  <a:gd name="T70" fmla="*/ 11 w 101"/>
                  <a:gd name="T71" fmla="*/ 57 h 104"/>
                  <a:gd name="T72" fmla="*/ 6 w 101"/>
                  <a:gd name="T73" fmla="*/ 59 h 104"/>
                  <a:gd name="T74" fmla="*/ 3 w 101"/>
                  <a:gd name="T75" fmla="*/ 73 h 104"/>
                  <a:gd name="T76" fmla="*/ 7 w 101"/>
                  <a:gd name="T77" fmla="*/ 80 h 104"/>
                  <a:gd name="T78" fmla="*/ 15 w 101"/>
                  <a:gd name="T79" fmla="*/ 85 h 104"/>
                  <a:gd name="T80" fmla="*/ 20 w 101"/>
                  <a:gd name="T81" fmla="*/ 84 h 104"/>
                  <a:gd name="T82" fmla="*/ 25 w 101"/>
                  <a:gd name="T83" fmla="*/ 81 h 104"/>
                  <a:gd name="T84" fmla="*/ 28 w 101"/>
                  <a:gd name="T85" fmla="*/ 81 h 104"/>
                  <a:gd name="T86" fmla="*/ 35 w 101"/>
                  <a:gd name="T87" fmla="*/ 85 h 104"/>
                  <a:gd name="T88" fmla="*/ 37 w 101"/>
                  <a:gd name="T89" fmla="*/ 88 h 104"/>
                  <a:gd name="T90" fmla="*/ 37 w 101"/>
                  <a:gd name="T91" fmla="*/ 93 h 104"/>
                  <a:gd name="T92" fmla="*/ 46 w 101"/>
                  <a:gd name="T93" fmla="*/ 104 h 104"/>
                  <a:gd name="T94" fmla="*/ 55 w 101"/>
                  <a:gd name="T95" fmla="*/ 104 h 104"/>
                  <a:gd name="T96" fmla="*/ 66 w 101"/>
                  <a:gd name="T97" fmla="*/ 93 h 104"/>
                  <a:gd name="T98" fmla="*/ 66 w 101"/>
                  <a:gd name="T99" fmla="*/ 88 h 104"/>
                  <a:gd name="T100" fmla="*/ 67 w 101"/>
                  <a:gd name="T101" fmla="*/ 85 h 104"/>
                  <a:gd name="T102" fmla="*/ 74 w 101"/>
                  <a:gd name="T103" fmla="*/ 81 h 104"/>
                  <a:gd name="T104" fmla="*/ 76 w 101"/>
                  <a:gd name="T105" fmla="*/ 81 h 104"/>
                  <a:gd name="T106" fmla="*/ 81 w 101"/>
                  <a:gd name="T107" fmla="*/ 84 h 104"/>
                  <a:gd name="T108" fmla="*/ 86 w 101"/>
                  <a:gd name="T109" fmla="*/ 85 h 104"/>
                  <a:gd name="T110" fmla="*/ 94 w 101"/>
                  <a:gd name="T111" fmla="*/ 80 h 104"/>
                  <a:gd name="T112" fmla="*/ 99 w 101"/>
                  <a:gd name="T113" fmla="*/ 73 h 104"/>
                  <a:gd name="T114" fmla="*/ 99 w 101"/>
                  <a:gd name="T115" fmla="*/ 65 h 104"/>
                  <a:gd name="T116" fmla="*/ 50 w 101"/>
                  <a:gd name="T117" fmla="*/ 69 h 104"/>
                  <a:gd name="T118" fmla="*/ 33 w 101"/>
                  <a:gd name="T119" fmla="*/ 52 h 104"/>
                  <a:gd name="T120" fmla="*/ 50 w 101"/>
                  <a:gd name="T121" fmla="*/ 35 h 104"/>
                  <a:gd name="T122" fmla="*/ 68 w 101"/>
                  <a:gd name="T123" fmla="*/ 52 h 104"/>
                  <a:gd name="T124" fmla="*/ 50 w 101"/>
                  <a:gd name="T125" fmla="*/ 6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04">
                    <a:moveTo>
                      <a:pt x="99" y="65"/>
                    </a:moveTo>
                    <a:cubicBezTo>
                      <a:pt x="98" y="63"/>
                      <a:pt x="97" y="61"/>
                      <a:pt x="95" y="59"/>
                    </a:cubicBezTo>
                    <a:cubicBezTo>
                      <a:pt x="90" y="57"/>
                      <a:pt x="90" y="57"/>
                      <a:pt x="90" y="57"/>
                    </a:cubicBezTo>
                    <a:cubicBezTo>
                      <a:pt x="89" y="56"/>
                      <a:pt x="89" y="55"/>
                      <a:pt x="89" y="54"/>
                    </a:cubicBezTo>
                    <a:cubicBezTo>
                      <a:pt x="89" y="53"/>
                      <a:pt x="89" y="51"/>
                      <a:pt x="89" y="50"/>
                    </a:cubicBezTo>
                    <a:cubicBezTo>
                      <a:pt x="89" y="49"/>
                      <a:pt x="89" y="47"/>
                      <a:pt x="89" y="46"/>
                    </a:cubicBezTo>
                    <a:cubicBezTo>
                      <a:pt x="89" y="45"/>
                      <a:pt x="89" y="44"/>
                      <a:pt x="90" y="43"/>
                    </a:cubicBezTo>
                    <a:cubicBezTo>
                      <a:pt x="95" y="41"/>
                      <a:pt x="95" y="41"/>
                      <a:pt x="95" y="41"/>
                    </a:cubicBezTo>
                    <a:cubicBezTo>
                      <a:pt x="99" y="38"/>
                      <a:pt x="101" y="32"/>
                      <a:pt x="98" y="27"/>
                    </a:cubicBezTo>
                    <a:cubicBezTo>
                      <a:pt x="94" y="20"/>
                      <a:pt x="94" y="20"/>
                      <a:pt x="94" y="20"/>
                    </a:cubicBezTo>
                    <a:cubicBezTo>
                      <a:pt x="92" y="17"/>
                      <a:pt x="89" y="15"/>
                      <a:pt x="85" y="15"/>
                    </a:cubicBezTo>
                    <a:cubicBezTo>
                      <a:pt x="84" y="15"/>
                      <a:pt x="82" y="15"/>
                      <a:pt x="80" y="16"/>
                    </a:cubicBezTo>
                    <a:cubicBezTo>
                      <a:pt x="76" y="19"/>
                      <a:pt x="76" y="19"/>
                      <a:pt x="76" y="19"/>
                    </a:cubicBezTo>
                    <a:cubicBezTo>
                      <a:pt x="75" y="20"/>
                      <a:pt x="74" y="19"/>
                      <a:pt x="73" y="19"/>
                    </a:cubicBezTo>
                    <a:cubicBezTo>
                      <a:pt x="72" y="18"/>
                      <a:pt x="72" y="18"/>
                      <a:pt x="72" y="18"/>
                    </a:cubicBezTo>
                    <a:cubicBezTo>
                      <a:pt x="70" y="17"/>
                      <a:pt x="69" y="16"/>
                      <a:pt x="67" y="15"/>
                    </a:cubicBezTo>
                    <a:cubicBezTo>
                      <a:pt x="66" y="15"/>
                      <a:pt x="66" y="13"/>
                      <a:pt x="66" y="13"/>
                    </a:cubicBezTo>
                    <a:cubicBezTo>
                      <a:pt x="66" y="7"/>
                      <a:pt x="66" y="7"/>
                      <a:pt x="66" y="7"/>
                    </a:cubicBezTo>
                    <a:cubicBezTo>
                      <a:pt x="66" y="0"/>
                      <a:pt x="58" y="0"/>
                      <a:pt x="55" y="0"/>
                    </a:cubicBezTo>
                    <a:cubicBezTo>
                      <a:pt x="46" y="0"/>
                      <a:pt x="46" y="0"/>
                      <a:pt x="46" y="0"/>
                    </a:cubicBezTo>
                    <a:cubicBezTo>
                      <a:pt x="43" y="0"/>
                      <a:pt x="37" y="0"/>
                      <a:pt x="37" y="7"/>
                    </a:cubicBezTo>
                    <a:cubicBezTo>
                      <a:pt x="37" y="12"/>
                      <a:pt x="37" y="12"/>
                      <a:pt x="37" y="12"/>
                    </a:cubicBezTo>
                    <a:cubicBezTo>
                      <a:pt x="37" y="13"/>
                      <a:pt x="36" y="14"/>
                      <a:pt x="35" y="15"/>
                    </a:cubicBezTo>
                    <a:cubicBezTo>
                      <a:pt x="32" y="16"/>
                      <a:pt x="30" y="18"/>
                      <a:pt x="28" y="19"/>
                    </a:cubicBezTo>
                    <a:cubicBezTo>
                      <a:pt x="27" y="19"/>
                      <a:pt x="26" y="20"/>
                      <a:pt x="25" y="19"/>
                    </a:cubicBezTo>
                    <a:cubicBezTo>
                      <a:pt x="20" y="16"/>
                      <a:pt x="20" y="16"/>
                      <a:pt x="20" y="16"/>
                    </a:cubicBezTo>
                    <a:cubicBezTo>
                      <a:pt x="19" y="15"/>
                      <a:pt x="17" y="15"/>
                      <a:pt x="15" y="15"/>
                    </a:cubicBezTo>
                    <a:cubicBezTo>
                      <a:pt x="12" y="15"/>
                      <a:pt x="9" y="17"/>
                      <a:pt x="7" y="20"/>
                    </a:cubicBezTo>
                    <a:cubicBezTo>
                      <a:pt x="3" y="27"/>
                      <a:pt x="3" y="27"/>
                      <a:pt x="3" y="27"/>
                    </a:cubicBezTo>
                    <a:cubicBezTo>
                      <a:pt x="1" y="30"/>
                      <a:pt x="1" y="32"/>
                      <a:pt x="2" y="35"/>
                    </a:cubicBezTo>
                    <a:cubicBezTo>
                      <a:pt x="2" y="37"/>
                      <a:pt x="4" y="39"/>
                      <a:pt x="6" y="41"/>
                    </a:cubicBezTo>
                    <a:cubicBezTo>
                      <a:pt x="11" y="43"/>
                      <a:pt x="11" y="43"/>
                      <a:pt x="11" y="43"/>
                    </a:cubicBezTo>
                    <a:cubicBezTo>
                      <a:pt x="12" y="44"/>
                      <a:pt x="12" y="45"/>
                      <a:pt x="12" y="46"/>
                    </a:cubicBezTo>
                    <a:cubicBezTo>
                      <a:pt x="12" y="48"/>
                      <a:pt x="12" y="49"/>
                      <a:pt x="12" y="50"/>
                    </a:cubicBezTo>
                    <a:cubicBezTo>
                      <a:pt x="12" y="51"/>
                      <a:pt x="12" y="53"/>
                      <a:pt x="12" y="54"/>
                    </a:cubicBezTo>
                    <a:cubicBezTo>
                      <a:pt x="12" y="55"/>
                      <a:pt x="12" y="56"/>
                      <a:pt x="11" y="57"/>
                    </a:cubicBezTo>
                    <a:cubicBezTo>
                      <a:pt x="6" y="59"/>
                      <a:pt x="6" y="59"/>
                      <a:pt x="6" y="59"/>
                    </a:cubicBezTo>
                    <a:cubicBezTo>
                      <a:pt x="2" y="62"/>
                      <a:pt x="0" y="68"/>
                      <a:pt x="3" y="73"/>
                    </a:cubicBezTo>
                    <a:cubicBezTo>
                      <a:pt x="7" y="80"/>
                      <a:pt x="7" y="80"/>
                      <a:pt x="7" y="80"/>
                    </a:cubicBezTo>
                    <a:cubicBezTo>
                      <a:pt x="9" y="83"/>
                      <a:pt x="12" y="85"/>
                      <a:pt x="15" y="85"/>
                    </a:cubicBezTo>
                    <a:cubicBezTo>
                      <a:pt x="17" y="85"/>
                      <a:pt x="19" y="85"/>
                      <a:pt x="20" y="84"/>
                    </a:cubicBezTo>
                    <a:cubicBezTo>
                      <a:pt x="25" y="81"/>
                      <a:pt x="25" y="81"/>
                      <a:pt x="25" y="81"/>
                    </a:cubicBezTo>
                    <a:cubicBezTo>
                      <a:pt x="26" y="80"/>
                      <a:pt x="27" y="81"/>
                      <a:pt x="28" y="81"/>
                    </a:cubicBezTo>
                    <a:cubicBezTo>
                      <a:pt x="30" y="83"/>
                      <a:pt x="32" y="84"/>
                      <a:pt x="35" y="85"/>
                    </a:cubicBezTo>
                    <a:cubicBezTo>
                      <a:pt x="36" y="86"/>
                      <a:pt x="37" y="87"/>
                      <a:pt x="37" y="88"/>
                    </a:cubicBezTo>
                    <a:cubicBezTo>
                      <a:pt x="37" y="93"/>
                      <a:pt x="37" y="93"/>
                      <a:pt x="37" y="93"/>
                    </a:cubicBezTo>
                    <a:cubicBezTo>
                      <a:pt x="37" y="98"/>
                      <a:pt x="41" y="104"/>
                      <a:pt x="46" y="104"/>
                    </a:cubicBezTo>
                    <a:cubicBezTo>
                      <a:pt x="55" y="104"/>
                      <a:pt x="55" y="104"/>
                      <a:pt x="55" y="104"/>
                    </a:cubicBezTo>
                    <a:cubicBezTo>
                      <a:pt x="60" y="104"/>
                      <a:pt x="66" y="98"/>
                      <a:pt x="66" y="93"/>
                    </a:cubicBezTo>
                    <a:cubicBezTo>
                      <a:pt x="66" y="88"/>
                      <a:pt x="66" y="88"/>
                      <a:pt x="66" y="88"/>
                    </a:cubicBezTo>
                    <a:cubicBezTo>
                      <a:pt x="66" y="87"/>
                      <a:pt x="66" y="85"/>
                      <a:pt x="67" y="85"/>
                    </a:cubicBezTo>
                    <a:cubicBezTo>
                      <a:pt x="69" y="84"/>
                      <a:pt x="71" y="83"/>
                      <a:pt x="74" y="81"/>
                    </a:cubicBezTo>
                    <a:cubicBezTo>
                      <a:pt x="74" y="81"/>
                      <a:pt x="75" y="81"/>
                      <a:pt x="76" y="81"/>
                    </a:cubicBezTo>
                    <a:cubicBezTo>
                      <a:pt x="81" y="84"/>
                      <a:pt x="81" y="84"/>
                      <a:pt x="81" y="84"/>
                    </a:cubicBezTo>
                    <a:cubicBezTo>
                      <a:pt x="82" y="85"/>
                      <a:pt x="84" y="85"/>
                      <a:pt x="86" y="85"/>
                    </a:cubicBezTo>
                    <a:cubicBezTo>
                      <a:pt x="89" y="85"/>
                      <a:pt x="92" y="83"/>
                      <a:pt x="94" y="80"/>
                    </a:cubicBezTo>
                    <a:cubicBezTo>
                      <a:pt x="99" y="73"/>
                      <a:pt x="99" y="73"/>
                      <a:pt x="99" y="73"/>
                    </a:cubicBezTo>
                    <a:cubicBezTo>
                      <a:pt x="100" y="70"/>
                      <a:pt x="100" y="67"/>
                      <a:pt x="99" y="65"/>
                    </a:cubicBezTo>
                    <a:close/>
                    <a:moveTo>
                      <a:pt x="50" y="69"/>
                    </a:moveTo>
                    <a:cubicBezTo>
                      <a:pt x="41" y="69"/>
                      <a:pt x="33" y="62"/>
                      <a:pt x="33" y="52"/>
                    </a:cubicBezTo>
                    <a:cubicBezTo>
                      <a:pt x="33" y="43"/>
                      <a:pt x="41" y="35"/>
                      <a:pt x="50" y="35"/>
                    </a:cubicBezTo>
                    <a:cubicBezTo>
                      <a:pt x="60" y="35"/>
                      <a:pt x="68" y="43"/>
                      <a:pt x="68" y="52"/>
                    </a:cubicBezTo>
                    <a:cubicBezTo>
                      <a:pt x="68" y="62"/>
                      <a:pt x="60" y="69"/>
                      <a:pt x="50" y="69"/>
                    </a:cubicBezTo>
                    <a:close/>
                  </a:path>
                </a:pathLst>
              </a:cu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grpSp>
      </p:grpSp>
      <p:grpSp>
        <p:nvGrpSpPr>
          <p:cNvPr id="14" name="Group 13"/>
          <p:cNvGrpSpPr/>
          <p:nvPr/>
        </p:nvGrpSpPr>
        <p:grpSpPr>
          <a:xfrm>
            <a:off x="5641828" y="2853611"/>
            <a:ext cx="914400" cy="1236160"/>
            <a:chOff x="5640240" y="2853611"/>
            <a:chExt cx="914400" cy="1236160"/>
          </a:xfrm>
        </p:grpSpPr>
        <p:sp>
          <p:nvSpPr>
            <p:cNvPr id="37" name="Oval 36"/>
            <p:cNvSpPr>
              <a:spLocks noChangeAspect="1"/>
            </p:cNvSpPr>
            <p:nvPr/>
          </p:nvSpPr>
          <p:spPr>
            <a:xfrm>
              <a:off x="5640240" y="3175371"/>
              <a:ext cx="914400" cy="914400"/>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cxnSp>
          <p:nvCxnSpPr>
            <p:cNvPr id="44" name="Straight Connector 43"/>
            <p:cNvCxnSpPr/>
            <p:nvPr/>
          </p:nvCxnSpPr>
          <p:spPr>
            <a:xfrm flipH="1" flipV="1">
              <a:off x="6086698" y="2853611"/>
              <a:ext cx="0" cy="251291"/>
            </a:xfrm>
            <a:prstGeom prst="line">
              <a:avLst/>
            </a:prstGeom>
            <a:ln w="12700">
              <a:solidFill>
                <a:schemeClr val="accent6"/>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6167" name="Group 6166"/>
            <p:cNvGrpSpPr/>
            <p:nvPr/>
          </p:nvGrpSpPr>
          <p:grpSpPr>
            <a:xfrm>
              <a:off x="5766844" y="3271838"/>
              <a:ext cx="673101" cy="671513"/>
              <a:chOff x="5759450" y="3271838"/>
              <a:chExt cx="673101" cy="671513"/>
            </a:xfrm>
          </p:grpSpPr>
          <p:sp>
            <p:nvSpPr>
              <p:cNvPr id="6163" name="Freeform 30"/>
              <p:cNvSpPr/>
              <p:nvPr/>
            </p:nvSpPr>
            <p:spPr bwMode="auto">
              <a:xfrm>
                <a:off x="6110288" y="3271838"/>
                <a:ext cx="322263" cy="411163"/>
              </a:xfrm>
              <a:custGeom>
                <a:avLst/>
                <a:gdLst>
                  <a:gd name="T0" fmla="*/ 179 w 981"/>
                  <a:gd name="T1" fmla="*/ 273 h 1252"/>
                  <a:gd name="T2" fmla="*/ 271 w 981"/>
                  <a:gd name="T3" fmla="*/ 273 h 1252"/>
                  <a:gd name="T4" fmla="*/ 296 w 981"/>
                  <a:gd name="T5" fmla="*/ 260 h 1252"/>
                  <a:gd name="T6" fmla="*/ 286 w 981"/>
                  <a:gd name="T7" fmla="*/ 232 h 1252"/>
                  <a:gd name="T8" fmla="*/ 238 w 981"/>
                  <a:gd name="T9" fmla="*/ 159 h 1252"/>
                  <a:gd name="T10" fmla="*/ 330 w 981"/>
                  <a:gd name="T11" fmla="*/ 14 h 1252"/>
                  <a:gd name="T12" fmla="*/ 475 w 981"/>
                  <a:gd name="T13" fmla="*/ 103 h 1252"/>
                  <a:gd name="T14" fmla="*/ 432 w 981"/>
                  <a:gd name="T15" fmla="*/ 228 h 1252"/>
                  <a:gd name="T16" fmla="*/ 417 w 981"/>
                  <a:gd name="T17" fmla="*/ 259 h 1252"/>
                  <a:gd name="T18" fmla="*/ 449 w 981"/>
                  <a:gd name="T19" fmla="*/ 273 h 1252"/>
                  <a:gd name="T20" fmla="*/ 619 w 981"/>
                  <a:gd name="T21" fmla="*/ 273 h 1252"/>
                  <a:gd name="T22" fmla="*/ 711 w 981"/>
                  <a:gd name="T23" fmla="*/ 365 h 1252"/>
                  <a:gd name="T24" fmla="*/ 711 w 981"/>
                  <a:gd name="T25" fmla="*/ 539 h 1252"/>
                  <a:gd name="T26" fmla="*/ 726 w 981"/>
                  <a:gd name="T27" fmla="*/ 568 h 1252"/>
                  <a:gd name="T28" fmla="*/ 754 w 981"/>
                  <a:gd name="T29" fmla="*/ 554 h 1252"/>
                  <a:gd name="T30" fmla="*/ 901 w 981"/>
                  <a:gd name="T31" fmla="*/ 516 h 1252"/>
                  <a:gd name="T32" fmla="*/ 971 w 981"/>
                  <a:gd name="T33" fmla="*/ 649 h 1252"/>
                  <a:gd name="T34" fmla="*/ 855 w 981"/>
                  <a:gd name="T35" fmla="*/ 750 h 1252"/>
                  <a:gd name="T36" fmla="*/ 761 w 981"/>
                  <a:gd name="T37" fmla="*/ 711 h 1252"/>
                  <a:gd name="T38" fmla="*/ 753 w 981"/>
                  <a:gd name="T39" fmla="*/ 700 h 1252"/>
                  <a:gd name="T40" fmla="*/ 726 w 981"/>
                  <a:gd name="T41" fmla="*/ 688 h 1252"/>
                  <a:gd name="T42" fmla="*/ 711 w 981"/>
                  <a:gd name="T43" fmla="*/ 714 h 1252"/>
                  <a:gd name="T44" fmla="*/ 711 w 981"/>
                  <a:gd name="T45" fmla="*/ 886 h 1252"/>
                  <a:gd name="T46" fmla="*/ 615 w 981"/>
                  <a:gd name="T47" fmla="*/ 982 h 1252"/>
                  <a:gd name="T48" fmla="*/ 447 w 981"/>
                  <a:gd name="T49" fmla="*/ 983 h 1252"/>
                  <a:gd name="T50" fmla="*/ 416 w 981"/>
                  <a:gd name="T51" fmla="*/ 996 h 1252"/>
                  <a:gd name="T52" fmla="*/ 431 w 981"/>
                  <a:gd name="T53" fmla="*/ 1025 h 1252"/>
                  <a:gd name="T54" fmla="*/ 467 w 981"/>
                  <a:gd name="T55" fmla="*/ 1173 h 1252"/>
                  <a:gd name="T56" fmla="*/ 334 w 981"/>
                  <a:gd name="T57" fmla="*/ 1241 h 1252"/>
                  <a:gd name="T58" fmla="*/ 234 w 981"/>
                  <a:gd name="T59" fmla="*/ 1125 h 1252"/>
                  <a:gd name="T60" fmla="*/ 283 w 981"/>
                  <a:gd name="T61" fmla="*/ 1024 h 1252"/>
                  <a:gd name="T62" fmla="*/ 296 w 981"/>
                  <a:gd name="T63" fmla="*/ 996 h 1252"/>
                  <a:gd name="T64" fmla="*/ 268 w 981"/>
                  <a:gd name="T65" fmla="*/ 983 h 1252"/>
                  <a:gd name="T66" fmla="*/ 106 w 981"/>
                  <a:gd name="T67" fmla="*/ 983 h 1252"/>
                  <a:gd name="T68" fmla="*/ 1 w 981"/>
                  <a:gd name="T69" fmla="*/ 876 h 1252"/>
                  <a:gd name="T70" fmla="*/ 46 w 981"/>
                  <a:gd name="T71" fmla="*/ 833 h 1252"/>
                  <a:gd name="T72" fmla="*/ 261 w 981"/>
                  <a:gd name="T73" fmla="*/ 626 h 1252"/>
                  <a:gd name="T74" fmla="*/ 35 w 981"/>
                  <a:gd name="T75" fmla="*/ 422 h 1252"/>
                  <a:gd name="T76" fmla="*/ 1 w 981"/>
                  <a:gd name="T77" fmla="*/ 392 h 1252"/>
                  <a:gd name="T78" fmla="*/ 4 w 981"/>
                  <a:gd name="T79" fmla="*/ 340 h 1252"/>
                  <a:gd name="T80" fmla="*/ 89 w 981"/>
                  <a:gd name="T81" fmla="*/ 273 h 1252"/>
                  <a:gd name="T82" fmla="*/ 179 w 981"/>
                  <a:gd name="T83" fmla="*/ 273 h 1252"/>
                  <a:gd name="T84" fmla="*/ 179 w 981"/>
                  <a:gd name="T85" fmla="*/ 27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81" h="1252">
                    <a:moveTo>
                      <a:pt x="179" y="273"/>
                    </a:moveTo>
                    <a:cubicBezTo>
                      <a:pt x="209" y="273"/>
                      <a:pt x="240" y="273"/>
                      <a:pt x="271" y="273"/>
                    </a:cubicBezTo>
                    <a:cubicBezTo>
                      <a:pt x="281" y="273"/>
                      <a:pt x="291" y="272"/>
                      <a:pt x="296" y="260"/>
                    </a:cubicBezTo>
                    <a:cubicBezTo>
                      <a:pt x="300" y="249"/>
                      <a:pt x="295" y="240"/>
                      <a:pt x="286" y="232"/>
                    </a:cubicBezTo>
                    <a:cubicBezTo>
                      <a:pt x="262" y="213"/>
                      <a:pt x="244" y="189"/>
                      <a:pt x="238" y="159"/>
                    </a:cubicBezTo>
                    <a:cubicBezTo>
                      <a:pt x="224" y="94"/>
                      <a:pt x="265" y="29"/>
                      <a:pt x="330" y="14"/>
                    </a:cubicBezTo>
                    <a:cubicBezTo>
                      <a:pt x="394" y="0"/>
                      <a:pt x="459" y="39"/>
                      <a:pt x="475" y="103"/>
                    </a:cubicBezTo>
                    <a:cubicBezTo>
                      <a:pt x="487" y="153"/>
                      <a:pt x="471" y="195"/>
                      <a:pt x="432" y="228"/>
                    </a:cubicBezTo>
                    <a:cubicBezTo>
                      <a:pt x="423" y="237"/>
                      <a:pt x="410" y="244"/>
                      <a:pt x="417" y="259"/>
                    </a:cubicBezTo>
                    <a:cubicBezTo>
                      <a:pt x="422" y="273"/>
                      <a:pt x="436" y="273"/>
                      <a:pt x="449" y="273"/>
                    </a:cubicBezTo>
                    <a:cubicBezTo>
                      <a:pt x="506" y="273"/>
                      <a:pt x="563" y="273"/>
                      <a:pt x="619" y="273"/>
                    </a:cubicBezTo>
                    <a:cubicBezTo>
                      <a:pt x="674" y="273"/>
                      <a:pt x="711" y="310"/>
                      <a:pt x="711" y="365"/>
                    </a:cubicBezTo>
                    <a:cubicBezTo>
                      <a:pt x="711" y="423"/>
                      <a:pt x="711" y="481"/>
                      <a:pt x="711" y="539"/>
                    </a:cubicBezTo>
                    <a:cubicBezTo>
                      <a:pt x="711" y="551"/>
                      <a:pt x="712" y="563"/>
                      <a:pt x="726" y="568"/>
                    </a:cubicBezTo>
                    <a:cubicBezTo>
                      <a:pt x="740" y="572"/>
                      <a:pt x="747" y="563"/>
                      <a:pt x="754" y="554"/>
                    </a:cubicBezTo>
                    <a:cubicBezTo>
                      <a:pt x="791" y="507"/>
                      <a:pt x="850" y="493"/>
                      <a:pt x="901" y="516"/>
                    </a:cubicBezTo>
                    <a:cubicBezTo>
                      <a:pt x="953" y="540"/>
                      <a:pt x="981" y="594"/>
                      <a:pt x="971" y="649"/>
                    </a:cubicBezTo>
                    <a:cubicBezTo>
                      <a:pt x="961" y="706"/>
                      <a:pt x="914" y="747"/>
                      <a:pt x="855" y="750"/>
                    </a:cubicBezTo>
                    <a:cubicBezTo>
                      <a:pt x="818" y="751"/>
                      <a:pt x="787" y="737"/>
                      <a:pt x="761" y="711"/>
                    </a:cubicBezTo>
                    <a:cubicBezTo>
                      <a:pt x="758" y="707"/>
                      <a:pt x="755" y="704"/>
                      <a:pt x="753" y="700"/>
                    </a:cubicBezTo>
                    <a:cubicBezTo>
                      <a:pt x="746" y="691"/>
                      <a:pt x="738" y="684"/>
                      <a:pt x="726" y="688"/>
                    </a:cubicBezTo>
                    <a:cubicBezTo>
                      <a:pt x="713" y="692"/>
                      <a:pt x="711" y="702"/>
                      <a:pt x="711" y="714"/>
                    </a:cubicBezTo>
                    <a:cubicBezTo>
                      <a:pt x="711" y="771"/>
                      <a:pt x="711" y="828"/>
                      <a:pt x="711" y="886"/>
                    </a:cubicBezTo>
                    <a:cubicBezTo>
                      <a:pt x="711" y="945"/>
                      <a:pt x="674" y="982"/>
                      <a:pt x="615" y="982"/>
                    </a:cubicBezTo>
                    <a:cubicBezTo>
                      <a:pt x="559" y="983"/>
                      <a:pt x="503" y="982"/>
                      <a:pt x="447" y="983"/>
                    </a:cubicBezTo>
                    <a:cubicBezTo>
                      <a:pt x="435" y="983"/>
                      <a:pt x="422" y="981"/>
                      <a:pt x="416" y="996"/>
                    </a:cubicBezTo>
                    <a:cubicBezTo>
                      <a:pt x="411" y="1010"/>
                      <a:pt x="421" y="1018"/>
                      <a:pt x="431" y="1025"/>
                    </a:cubicBezTo>
                    <a:cubicBezTo>
                      <a:pt x="477" y="1062"/>
                      <a:pt x="491" y="1122"/>
                      <a:pt x="467" y="1173"/>
                    </a:cubicBezTo>
                    <a:cubicBezTo>
                      <a:pt x="443" y="1223"/>
                      <a:pt x="387" y="1252"/>
                      <a:pt x="334" y="1241"/>
                    </a:cubicBezTo>
                    <a:cubicBezTo>
                      <a:pt x="278" y="1230"/>
                      <a:pt x="236" y="1182"/>
                      <a:pt x="234" y="1125"/>
                    </a:cubicBezTo>
                    <a:cubicBezTo>
                      <a:pt x="233" y="1084"/>
                      <a:pt x="250" y="1049"/>
                      <a:pt x="283" y="1024"/>
                    </a:cubicBezTo>
                    <a:cubicBezTo>
                      <a:pt x="293" y="1017"/>
                      <a:pt x="300" y="1009"/>
                      <a:pt x="296" y="996"/>
                    </a:cubicBezTo>
                    <a:cubicBezTo>
                      <a:pt x="292" y="981"/>
                      <a:pt x="280" y="983"/>
                      <a:pt x="268" y="983"/>
                    </a:cubicBezTo>
                    <a:cubicBezTo>
                      <a:pt x="214" y="983"/>
                      <a:pt x="160" y="983"/>
                      <a:pt x="106" y="983"/>
                    </a:cubicBezTo>
                    <a:cubicBezTo>
                      <a:pt x="35" y="982"/>
                      <a:pt x="2" y="948"/>
                      <a:pt x="1" y="876"/>
                    </a:cubicBezTo>
                    <a:cubicBezTo>
                      <a:pt x="1" y="832"/>
                      <a:pt x="1" y="832"/>
                      <a:pt x="46" y="833"/>
                    </a:cubicBezTo>
                    <a:cubicBezTo>
                      <a:pt x="166" y="836"/>
                      <a:pt x="262" y="744"/>
                      <a:pt x="261" y="626"/>
                    </a:cubicBezTo>
                    <a:cubicBezTo>
                      <a:pt x="259" y="498"/>
                      <a:pt x="153" y="410"/>
                      <a:pt x="35" y="422"/>
                    </a:cubicBezTo>
                    <a:cubicBezTo>
                      <a:pt x="5" y="425"/>
                      <a:pt x="1" y="422"/>
                      <a:pt x="1" y="392"/>
                    </a:cubicBezTo>
                    <a:cubicBezTo>
                      <a:pt x="1" y="374"/>
                      <a:pt x="0" y="357"/>
                      <a:pt x="4" y="340"/>
                    </a:cubicBezTo>
                    <a:cubicBezTo>
                      <a:pt x="15" y="300"/>
                      <a:pt x="47" y="274"/>
                      <a:pt x="89" y="273"/>
                    </a:cubicBezTo>
                    <a:cubicBezTo>
                      <a:pt x="119" y="272"/>
                      <a:pt x="149" y="273"/>
                      <a:pt x="179" y="273"/>
                    </a:cubicBezTo>
                    <a:cubicBezTo>
                      <a:pt x="179" y="273"/>
                      <a:pt x="179" y="273"/>
                      <a:pt x="179" y="273"/>
                    </a:cubicBezTo>
                    <a:close/>
                  </a:path>
                </a:pathLst>
              </a:cu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solidFill>
                    <a:schemeClr val="lt1"/>
                  </a:solidFill>
                </a:endParaRPr>
              </a:p>
            </p:txBody>
          </p:sp>
          <p:sp>
            <p:nvSpPr>
              <p:cNvPr id="6164" name="Freeform 31"/>
              <p:cNvSpPr/>
              <p:nvPr/>
            </p:nvSpPr>
            <p:spPr bwMode="auto">
              <a:xfrm>
                <a:off x="5762625" y="3271838"/>
                <a:ext cx="409575" cy="322263"/>
              </a:xfrm>
              <a:custGeom>
                <a:avLst/>
                <a:gdLst>
                  <a:gd name="T0" fmla="*/ 263 w 1246"/>
                  <a:gd name="T1" fmla="*/ 448 h 982"/>
                  <a:gd name="T2" fmla="*/ 263 w 1246"/>
                  <a:gd name="T3" fmla="*/ 360 h 982"/>
                  <a:gd name="T4" fmla="*/ 351 w 1246"/>
                  <a:gd name="T5" fmla="*/ 272 h 982"/>
                  <a:gd name="T6" fmla="*/ 527 w 1246"/>
                  <a:gd name="T7" fmla="*/ 272 h 982"/>
                  <a:gd name="T8" fmla="*/ 558 w 1246"/>
                  <a:gd name="T9" fmla="*/ 256 h 982"/>
                  <a:gd name="T10" fmla="*/ 542 w 1246"/>
                  <a:gd name="T11" fmla="*/ 228 h 982"/>
                  <a:gd name="T12" fmla="*/ 508 w 1246"/>
                  <a:gd name="T13" fmla="*/ 78 h 982"/>
                  <a:gd name="T14" fmla="*/ 645 w 1246"/>
                  <a:gd name="T15" fmla="*/ 13 h 982"/>
                  <a:gd name="T16" fmla="*/ 740 w 1246"/>
                  <a:gd name="T17" fmla="*/ 132 h 982"/>
                  <a:gd name="T18" fmla="*/ 692 w 1246"/>
                  <a:gd name="T19" fmla="*/ 228 h 982"/>
                  <a:gd name="T20" fmla="*/ 678 w 1246"/>
                  <a:gd name="T21" fmla="*/ 257 h 982"/>
                  <a:gd name="T22" fmla="*/ 708 w 1246"/>
                  <a:gd name="T23" fmla="*/ 272 h 982"/>
                  <a:gd name="T24" fmla="*/ 880 w 1246"/>
                  <a:gd name="T25" fmla="*/ 272 h 982"/>
                  <a:gd name="T26" fmla="*/ 973 w 1246"/>
                  <a:gd name="T27" fmla="*/ 364 h 982"/>
                  <a:gd name="T28" fmla="*/ 973 w 1246"/>
                  <a:gd name="T29" fmla="*/ 536 h 982"/>
                  <a:gd name="T30" fmla="*/ 987 w 1246"/>
                  <a:gd name="T31" fmla="*/ 567 h 982"/>
                  <a:gd name="T32" fmla="*/ 1016 w 1246"/>
                  <a:gd name="T33" fmla="*/ 552 h 982"/>
                  <a:gd name="T34" fmla="*/ 1131 w 1246"/>
                  <a:gd name="T35" fmla="*/ 507 h 982"/>
                  <a:gd name="T36" fmla="*/ 1229 w 1246"/>
                  <a:gd name="T37" fmla="*/ 593 h 982"/>
                  <a:gd name="T38" fmla="*/ 1172 w 1246"/>
                  <a:gd name="T39" fmla="*/ 733 h 982"/>
                  <a:gd name="T40" fmla="*/ 1019 w 1246"/>
                  <a:gd name="T41" fmla="*/ 705 h 982"/>
                  <a:gd name="T42" fmla="*/ 1012 w 1246"/>
                  <a:gd name="T43" fmla="*/ 695 h 982"/>
                  <a:gd name="T44" fmla="*/ 987 w 1246"/>
                  <a:gd name="T45" fmla="*/ 687 h 982"/>
                  <a:gd name="T46" fmla="*/ 973 w 1246"/>
                  <a:gd name="T47" fmla="*/ 709 h 982"/>
                  <a:gd name="T48" fmla="*/ 973 w 1246"/>
                  <a:gd name="T49" fmla="*/ 803 h 982"/>
                  <a:gd name="T50" fmla="*/ 973 w 1246"/>
                  <a:gd name="T51" fmla="*/ 891 h 982"/>
                  <a:gd name="T52" fmla="*/ 885 w 1246"/>
                  <a:gd name="T53" fmla="*/ 982 h 982"/>
                  <a:gd name="T54" fmla="*/ 853 w 1246"/>
                  <a:gd name="T55" fmla="*/ 982 h 982"/>
                  <a:gd name="T56" fmla="*/ 824 w 1246"/>
                  <a:gd name="T57" fmla="*/ 949 h 982"/>
                  <a:gd name="T58" fmla="*/ 815 w 1246"/>
                  <a:gd name="T59" fmla="*/ 859 h 982"/>
                  <a:gd name="T60" fmla="*/ 589 w 1246"/>
                  <a:gd name="T61" fmla="*/ 718 h 982"/>
                  <a:gd name="T62" fmla="*/ 412 w 1246"/>
                  <a:gd name="T63" fmla="*/ 902 h 982"/>
                  <a:gd name="T64" fmla="*/ 413 w 1246"/>
                  <a:gd name="T65" fmla="*/ 957 h 982"/>
                  <a:gd name="T66" fmla="*/ 391 w 1246"/>
                  <a:gd name="T67" fmla="*/ 982 h 982"/>
                  <a:gd name="T68" fmla="*/ 351 w 1246"/>
                  <a:gd name="T69" fmla="*/ 982 h 982"/>
                  <a:gd name="T70" fmla="*/ 263 w 1246"/>
                  <a:gd name="T71" fmla="*/ 891 h 982"/>
                  <a:gd name="T72" fmla="*/ 263 w 1246"/>
                  <a:gd name="T73" fmla="*/ 727 h 982"/>
                  <a:gd name="T74" fmla="*/ 263 w 1246"/>
                  <a:gd name="T75" fmla="*/ 711 h 982"/>
                  <a:gd name="T76" fmla="*/ 249 w 1246"/>
                  <a:gd name="T77" fmla="*/ 687 h 982"/>
                  <a:gd name="T78" fmla="*/ 221 w 1246"/>
                  <a:gd name="T79" fmla="*/ 698 h 982"/>
                  <a:gd name="T80" fmla="*/ 88 w 1246"/>
                  <a:gd name="T81" fmla="*/ 742 h 982"/>
                  <a:gd name="T82" fmla="*/ 2 w 1246"/>
                  <a:gd name="T83" fmla="*/ 630 h 982"/>
                  <a:gd name="T84" fmla="*/ 78 w 1246"/>
                  <a:gd name="T85" fmla="*/ 514 h 982"/>
                  <a:gd name="T86" fmla="*/ 215 w 1246"/>
                  <a:gd name="T87" fmla="*/ 546 h 982"/>
                  <a:gd name="T88" fmla="*/ 249 w 1246"/>
                  <a:gd name="T89" fmla="*/ 566 h 982"/>
                  <a:gd name="T90" fmla="*/ 263 w 1246"/>
                  <a:gd name="T91" fmla="*/ 528 h 982"/>
                  <a:gd name="T92" fmla="*/ 263 w 1246"/>
                  <a:gd name="T93" fmla="*/ 448 h 982"/>
                  <a:gd name="T94" fmla="*/ 263 w 1246"/>
                  <a:gd name="T95" fmla="*/ 448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46" h="982">
                    <a:moveTo>
                      <a:pt x="263" y="448"/>
                    </a:moveTo>
                    <a:cubicBezTo>
                      <a:pt x="263" y="418"/>
                      <a:pt x="262" y="389"/>
                      <a:pt x="263" y="360"/>
                    </a:cubicBezTo>
                    <a:cubicBezTo>
                      <a:pt x="264" y="310"/>
                      <a:pt x="301" y="273"/>
                      <a:pt x="351" y="272"/>
                    </a:cubicBezTo>
                    <a:cubicBezTo>
                      <a:pt x="409" y="271"/>
                      <a:pt x="468" y="272"/>
                      <a:pt x="527" y="272"/>
                    </a:cubicBezTo>
                    <a:cubicBezTo>
                      <a:pt x="540" y="272"/>
                      <a:pt x="553" y="272"/>
                      <a:pt x="558" y="256"/>
                    </a:cubicBezTo>
                    <a:cubicBezTo>
                      <a:pt x="563" y="242"/>
                      <a:pt x="551" y="235"/>
                      <a:pt x="542" y="228"/>
                    </a:cubicBezTo>
                    <a:cubicBezTo>
                      <a:pt x="496" y="190"/>
                      <a:pt x="482" y="131"/>
                      <a:pt x="508" y="78"/>
                    </a:cubicBezTo>
                    <a:cubicBezTo>
                      <a:pt x="532" y="28"/>
                      <a:pt x="590" y="0"/>
                      <a:pt x="645" y="13"/>
                    </a:cubicBezTo>
                    <a:cubicBezTo>
                      <a:pt x="699" y="25"/>
                      <a:pt x="741" y="76"/>
                      <a:pt x="740" y="132"/>
                    </a:cubicBezTo>
                    <a:cubicBezTo>
                      <a:pt x="739" y="171"/>
                      <a:pt x="723" y="203"/>
                      <a:pt x="692" y="228"/>
                    </a:cubicBezTo>
                    <a:cubicBezTo>
                      <a:pt x="682" y="235"/>
                      <a:pt x="673" y="243"/>
                      <a:pt x="678" y="257"/>
                    </a:cubicBezTo>
                    <a:cubicBezTo>
                      <a:pt x="683" y="271"/>
                      <a:pt x="695" y="272"/>
                      <a:pt x="708" y="272"/>
                    </a:cubicBezTo>
                    <a:cubicBezTo>
                      <a:pt x="765" y="272"/>
                      <a:pt x="822" y="272"/>
                      <a:pt x="880" y="272"/>
                    </a:cubicBezTo>
                    <a:cubicBezTo>
                      <a:pt x="936" y="272"/>
                      <a:pt x="972" y="308"/>
                      <a:pt x="973" y="364"/>
                    </a:cubicBezTo>
                    <a:cubicBezTo>
                      <a:pt x="973" y="422"/>
                      <a:pt x="973" y="479"/>
                      <a:pt x="973" y="536"/>
                    </a:cubicBezTo>
                    <a:cubicBezTo>
                      <a:pt x="973" y="549"/>
                      <a:pt x="973" y="561"/>
                      <a:pt x="987" y="567"/>
                    </a:cubicBezTo>
                    <a:cubicBezTo>
                      <a:pt x="1001" y="572"/>
                      <a:pt x="1009" y="562"/>
                      <a:pt x="1016" y="552"/>
                    </a:cubicBezTo>
                    <a:cubicBezTo>
                      <a:pt x="1046" y="516"/>
                      <a:pt x="1084" y="499"/>
                      <a:pt x="1131" y="507"/>
                    </a:cubicBezTo>
                    <a:cubicBezTo>
                      <a:pt x="1181" y="515"/>
                      <a:pt x="1214" y="544"/>
                      <a:pt x="1229" y="593"/>
                    </a:cubicBezTo>
                    <a:cubicBezTo>
                      <a:pt x="1246" y="646"/>
                      <a:pt x="1220" y="707"/>
                      <a:pt x="1172" y="733"/>
                    </a:cubicBezTo>
                    <a:cubicBezTo>
                      <a:pt x="1120" y="761"/>
                      <a:pt x="1055" y="749"/>
                      <a:pt x="1019" y="705"/>
                    </a:cubicBezTo>
                    <a:cubicBezTo>
                      <a:pt x="1017" y="702"/>
                      <a:pt x="1014" y="698"/>
                      <a:pt x="1012" y="695"/>
                    </a:cubicBezTo>
                    <a:cubicBezTo>
                      <a:pt x="1005" y="687"/>
                      <a:pt x="997" y="684"/>
                      <a:pt x="987" y="687"/>
                    </a:cubicBezTo>
                    <a:cubicBezTo>
                      <a:pt x="977" y="690"/>
                      <a:pt x="973" y="699"/>
                      <a:pt x="973" y="709"/>
                    </a:cubicBezTo>
                    <a:cubicBezTo>
                      <a:pt x="973" y="740"/>
                      <a:pt x="973" y="772"/>
                      <a:pt x="973" y="803"/>
                    </a:cubicBezTo>
                    <a:cubicBezTo>
                      <a:pt x="973" y="832"/>
                      <a:pt x="973" y="862"/>
                      <a:pt x="973" y="891"/>
                    </a:cubicBezTo>
                    <a:cubicBezTo>
                      <a:pt x="972" y="942"/>
                      <a:pt x="936" y="979"/>
                      <a:pt x="885" y="982"/>
                    </a:cubicBezTo>
                    <a:cubicBezTo>
                      <a:pt x="875" y="982"/>
                      <a:pt x="864" y="982"/>
                      <a:pt x="853" y="982"/>
                    </a:cubicBezTo>
                    <a:cubicBezTo>
                      <a:pt x="824" y="982"/>
                      <a:pt x="820" y="978"/>
                      <a:pt x="824" y="949"/>
                    </a:cubicBezTo>
                    <a:cubicBezTo>
                      <a:pt x="829" y="918"/>
                      <a:pt x="825" y="888"/>
                      <a:pt x="815" y="859"/>
                    </a:cubicBezTo>
                    <a:cubicBezTo>
                      <a:pt x="784" y="763"/>
                      <a:pt x="694" y="707"/>
                      <a:pt x="589" y="718"/>
                    </a:cubicBezTo>
                    <a:cubicBezTo>
                      <a:pt x="500" y="728"/>
                      <a:pt x="423" y="808"/>
                      <a:pt x="412" y="902"/>
                    </a:cubicBezTo>
                    <a:cubicBezTo>
                      <a:pt x="410" y="920"/>
                      <a:pt x="411" y="939"/>
                      <a:pt x="413" y="957"/>
                    </a:cubicBezTo>
                    <a:cubicBezTo>
                      <a:pt x="414" y="974"/>
                      <a:pt x="408" y="982"/>
                      <a:pt x="391" y="982"/>
                    </a:cubicBezTo>
                    <a:cubicBezTo>
                      <a:pt x="377" y="981"/>
                      <a:pt x="364" y="982"/>
                      <a:pt x="351" y="982"/>
                    </a:cubicBezTo>
                    <a:cubicBezTo>
                      <a:pt x="300" y="980"/>
                      <a:pt x="263" y="942"/>
                      <a:pt x="263" y="891"/>
                    </a:cubicBezTo>
                    <a:cubicBezTo>
                      <a:pt x="263" y="837"/>
                      <a:pt x="263" y="782"/>
                      <a:pt x="263" y="727"/>
                    </a:cubicBezTo>
                    <a:cubicBezTo>
                      <a:pt x="263" y="722"/>
                      <a:pt x="263" y="717"/>
                      <a:pt x="263" y="711"/>
                    </a:cubicBezTo>
                    <a:cubicBezTo>
                      <a:pt x="262" y="701"/>
                      <a:pt x="259" y="691"/>
                      <a:pt x="249" y="687"/>
                    </a:cubicBezTo>
                    <a:cubicBezTo>
                      <a:pt x="237" y="683"/>
                      <a:pt x="229" y="689"/>
                      <a:pt x="221" y="698"/>
                    </a:cubicBezTo>
                    <a:cubicBezTo>
                      <a:pt x="186" y="741"/>
                      <a:pt x="143" y="758"/>
                      <a:pt x="88" y="742"/>
                    </a:cubicBezTo>
                    <a:cubicBezTo>
                      <a:pt x="38" y="728"/>
                      <a:pt x="4" y="683"/>
                      <a:pt x="2" y="630"/>
                    </a:cubicBezTo>
                    <a:cubicBezTo>
                      <a:pt x="0" y="580"/>
                      <a:pt x="31" y="533"/>
                      <a:pt x="78" y="514"/>
                    </a:cubicBezTo>
                    <a:cubicBezTo>
                      <a:pt x="126" y="494"/>
                      <a:pt x="180" y="507"/>
                      <a:pt x="215" y="546"/>
                    </a:cubicBezTo>
                    <a:cubicBezTo>
                      <a:pt x="224" y="556"/>
                      <a:pt x="231" y="574"/>
                      <a:pt x="249" y="566"/>
                    </a:cubicBezTo>
                    <a:cubicBezTo>
                      <a:pt x="267" y="559"/>
                      <a:pt x="263" y="542"/>
                      <a:pt x="263" y="528"/>
                    </a:cubicBezTo>
                    <a:cubicBezTo>
                      <a:pt x="263" y="501"/>
                      <a:pt x="263" y="474"/>
                      <a:pt x="263" y="448"/>
                    </a:cubicBezTo>
                    <a:cubicBezTo>
                      <a:pt x="263" y="448"/>
                      <a:pt x="263" y="448"/>
                      <a:pt x="263" y="448"/>
                    </a:cubicBezTo>
                    <a:close/>
                  </a:path>
                </a:pathLst>
              </a:cu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solidFill>
                    <a:schemeClr val="lt1"/>
                  </a:solidFill>
                </a:endParaRPr>
              </a:p>
            </p:txBody>
          </p:sp>
          <p:sp>
            <p:nvSpPr>
              <p:cNvPr id="6165" name="Freeform 32"/>
              <p:cNvSpPr/>
              <p:nvPr/>
            </p:nvSpPr>
            <p:spPr bwMode="auto">
              <a:xfrm>
                <a:off x="6021388" y="3621088"/>
                <a:ext cx="411163" cy="322263"/>
              </a:xfrm>
              <a:custGeom>
                <a:avLst/>
                <a:gdLst>
                  <a:gd name="T0" fmla="*/ 801 w 1253"/>
                  <a:gd name="T1" fmla="*/ 716 h 983"/>
                  <a:gd name="T2" fmla="*/ 713 w 1253"/>
                  <a:gd name="T3" fmla="*/ 716 h 983"/>
                  <a:gd name="T4" fmla="*/ 684 w 1253"/>
                  <a:gd name="T5" fmla="*/ 731 h 983"/>
                  <a:gd name="T6" fmla="*/ 699 w 1253"/>
                  <a:gd name="T7" fmla="*/ 759 h 983"/>
                  <a:gd name="T8" fmla="*/ 742 w 1253"/>
                  <a:gd name="T9" fmla="*/ 889 h 983"/>
                  <a:gd name="T10" fmla="*/ 638 w 1253"/>
                  <a:gd name="T11" fmla="*/ 977 h 983"/>
                  <a:gd name="T12" fmla="*/ 513 w 1253"/>
                  <a:gd name="T13" fmla="*/ 906 h 983"/>
                  <a:gd name="T14" fmla="*/ 544 w 1253"/>
                  <a:gd name="T15" fmla="*/ 764 h 983"/>
                  <a:gd name="T16" fmla="*/ 551 w 1253"/>
                  <a:gd name="T17" fmla="*/ 759 h 983"/>
                  <a:gd name="T18" fmla="*/ 564 w 1253"/>
                  <a:gd name="T19" fmla="*/ 731 h 983"/>
                  <a:gd name="T20" fmla="*/ 537 w 1253"/>
                  <a:gd name="T21" fmla="*/ 716 h 983"/>
                  <a:gd name="T22" fmla="*/ 387 w 1253"/>
                  <a:gd name="T23" fmla="*/ 717 h 983"/>
                  <a:gd name="T24" fmla="*/ 269 w 1253"/>
                  <a:gd name="T25" fmla="*/ 599 h 983"/>
                  <a:gd name="T26" fmla="*/ 269 w 1253"/>
                  <a:gd name="T27" fmla="*/ 451 h 983"/>
                  <a:gd name="T28" fmla="*/ 255 w 1253"/>
                  <a:gd name="T29" fmla="*/ 421 h 983"/>
                  <a:gd name="T30" fmla="*/ 226 w 1253"/>
                  <a:gd name="T31" fmla="*/ 436 h 983"/>
                  <a:gd name="T32" fmla="*/ 77 w 1253"/>
                  <a:gd name="T33" fmla="*/ 471 h 983"/>
                  <a:gd name="T34" fmla="*/ 11 w 1253"/>
                  <a:gd name="T35" fmla="*/ 338 h 983"/>
                  <a:gd name="T36" fmla="*/ 129 w 1253"/>
                  <a:gd name="T37" fmla="*/ 239 h 983"/>
                  <a:gd name="T38" fmla="*/ 221 w 1253"/>
                  <a:gd name="T39" fmla="*/ 280 h 983"/>
                  <a:gd name="T40" fmla="*/ 230 w 1253"/>
                  <a:gd name="T41" fmla="*/ 291 h 983"/>
                  <a:gd name="T42" fmla="*/ 256 w 1253"/>
                  <a:gd name="T43" fmla="*/ 301 h 983"/>
                  <a:gd name="T44" fmla="*/ 269 w 1253"/>
                  <a:gd name="T45" fmla="*/ 277 h 983"/>
                  <a:gd name="T46" fmla="*/ 269 w 1253"/>
                  <a:gd name="T47" fmla="*/ 105 h 983"/>
                  <a:gd name="T48" fmla="*/ 301 w 1253"/>
                  <a:gd name="T49" fmla="*/ 29 h 983"/>
                  <a:gd name="T50" fmla="*/ 409 w 1253"/>
                  <a:gd name="T51" fmla="*/ 8 h 983"/>
                  <a:gd name="T52" fmla="*/ 418 w 1253"/>
                  <a:gd name="T53" fmla="*/ 37 h 983"/>
                  <a:gd name="T54" fmla="*/ 425 w 1253"/>
                  <a:gd name="T55" fmla="*/ 126 h 983"/>
                  <a:gd name="T56" fmla="*/ 651 w 1253"/>
                  <a:gd name="T57" fmla="*/ 270 h 983"/>
                  <a:gd name="T58" fmla="*/ 830 w 1253"/>
                  <a:gd name="T59" fmla="*/ 84 h 983"/>
                  <a:gd name="T60" fmla="*/ 829 w 1253"/>
                  <a:gd name="T61" fmla="*/ 31 h 983"/>
                  <a:gd name="T62" fmla="*/ 851 w 1253"/>
                  <a:gd name="T63" fmla="*/ 6 h 983"/>
                  <a:gd name="T64" fmla="*/ 911 w 1253"/>
                  <a:gd name="T65" fmla="*/ 9 h 983"/>
                  <a:gd name="T66" fmla="*/ 979 w 1253"/>
                  <a:gd name="T67" fmla="*/ 94 h 983"/>
                  <a:gd name="T68" fmla="*/ 979 w 1253"/>
                  <a:gd name="T69" fmla="*/ 258 h 983"/>
                  <a:gd name="T70" fmla="*/ 980 w 1253"/>
                  <a:gd name="T71" fmla="*/ 280 h 983"/>
                  <a:gd name="T72" fmla="*/ 995 w 1253"/>
                  <a:gd name="T73" fmla="*/ 301 h 983"/>
                  <a:gd name="T74" fmla="*/ 1019 w 1253"/>
                  <a:gd name="T75" fmla="*/ 292 h 983"/>
                  <a:gd name="T76" fmla="*/ 1092 w 1253"/>
                  <a:gd name="T77" fmla="*/ 243 h 983"/>
                  <a:gd name="T78" fmla="*/ 1235 w 1253"/>
                  <a:gd name="T79" fmla="*/ 328 h 983"/>
                  <a:gd name="T80" fmla="*/ 1161 w 1253"/>
                  <a:gd name="T81" fmla="*/ 475 h 983"/>
                  <a:gd name="T82" fmla="*/ 1023 w 1253"/>
                  <a:gd name="T83" fmla="*/ 436 h 983"/>
                  <a:gd name="T84" fmla="*/ 993 w 1253"/>
                  <a:gd name="T85" fmla="*/ 422 h 983"/>
                  <a:gd name="T86" fmla="*/ 979 w 1253"/>
                  <a:gd name="T87" fmla="*/ 452 h 983"/>
                  <a:gd name="T88" fmla="*/ 979 w 1253"/>
                  <a:gd name="T89" fmla="*/ 622 h 983"/>
                  <a:gd name="T90" fmla="*/ 885 w 1253"/>
                  <a:gd name="T91" fmla="*/ 716 h 983"/>
                  <a:gd name="T92" fmla="*/ 801 w 1253"/>
                  <a:gd name="T93" fmla="*/ 716 h 983"/>
                  <a:gd name="T94" fmla="*/ 801 w 1253"/>
                  <a:gd name="T95" fmla="*/ 716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53" h="983">
                    <a:moveTo>
                      <a:pt x="801" y="716"/>
                    </a:moveTo>
                    <a:cubicBezTo>
                      <a:pt x="772" y="716"/>
                      <a:pt x="743" y="716"/>
                      <a:pt x="713" y="716"/>
                    </a:cubicBezTo>
                    <a:cubicBezTo>
                      <a:pt x="701" y="716"/>
                      <a:pt x="689" y="717"/>
                      <a:pt x="684" y="731"/>
                    </a:cubicBezTo>
                    <a:cubicBezTo>
                      <a:pt x="680" y="745"/>
                      <a:pt x="689" y="752"/>
                      <a:pt x="699" y="759"/>
                    </a:cubicBezTo>
                    <a:cubicBezTo>
                      <a:pt x="739" y="792"/>
                      <a:pt x="757" y="841"/>
                      <a:pt x="742" y="889"/>
                    </a:cubicBezTo>
                    <a:cubicBezTo>
                      <a:pt x="726" y="939"/>
                      <a:pt x="691" y="970"/>
                      <a:pt x="638" y="977"/>
                    </a:cubicBezTo>
                    <a:cubicBezTo>
                      <a:pt x="586" y="983"/>
                      <a:pt x="535" y="954"/>
                      <a:pt x="513" y="906"/>
                    </a:cubicBezTo>
                    <a:cubicBezTo>
                      <a:pt x="491" y="858"/>
                      <a:pt x="505" y="798"/>
                      <a:pt x="544" y="764"/>
                    </a:cubicBezTo>
                    <a:cubicBezTo>
                      <a:pt x="546" y="762"/>
                      <a:pt x="549" y="760"/>
                      <a:pt x="551" y="759"/>
                    </a:cubicBezTo>
                    <a:cubicBezTo>
                      <a:pt x="560" y="752"/>
                      <a:pt x="568" y="744"/>
                      <a:pt x="564" y="731"/>
                    </a:cubicBezTo>
                    <a:cubicBezTo>
                      <a:pt x="560" y="717"/>
                      <a:pt x="548" y="716"/>
                      <a:pt x="537" y="716"/>
                    </a:cubicBezTo>
                    <a:cubicBezTo>
                      <a:pt x="487" y="716"/>
                      <a:pt x="437" y="714"/>
                      <a:pt x="387" y="717"/>
                    </a:cubicBezTo>
                    <a:cubicBezTo>
                      <a:pt x="303" y="722"/>
                      <a:pt x="264" y="676"/>
                      <a:pt x="269" y="599"/>
                    </a:cubicBezTo>
                    <a:cubicBezTo>
                      <a:pt x="271" y="550"/>
                      <a:pt x="269" y="501"/>
                      <a:pt x="269" y="451"/>
                    </a:cubicBezTo>
                    <a:cubicBezTo>
                      <a:pt x="269" y="439"/>
                      <a:pt x="270" y="426"/>
                      <a:pt x="255" y="421"/>
                    </a:cubicBezTo>
                    <a:cubicBezTo>
                      <a:pt x="241" y="416"/>
                      <a:pt x="234" y="426"/>
                      <a:pt x="226" y="436"/>
                    </a:cubicBezTo>
                    <a:cubicBezTo>
                      <a:pt x="189" y="482"/>
                      <a:pt x="130" y="496"/>
                      <a:pt x="77" y="471"/>
                    </a:cubicBezTo>
                    <a:cubicBezTo>
                      <a:pt x="28" y="448"/>
                      <a:pt x="0" y="391"/>
                      <a:pt x="11" y="338"/>
                    </a:cubicBezTo>
                    <a:cubicBezTo>
                      <a:pt x="23" y="281"/>
                      <a:pt x="71" y="240"/>
                      <a:pt x="129" y="239"/>
                    </a:cubicBezTo>
                    <a:cubicBezTo>
                      <a:pt x="165" y="239"/>
                      <a:pt x="196" y="252"/>
                      <a:pt x="221" y="280"/>
                    </a:cubicBezTo>
                    <a:cubicBezTo>
                      <a:pt x="224" y="283"/>
                      <a:pt x="227" y="287"/>
                      <a:pt x="230" y="291"/>
                    </a:cubicBezTo>
                    <a:cubicBezTo>
                      <a:pt x="236" y="300"/>
                      <a:pt x="245" y="305"/>
                      <a:pt x="256" y="301"/>
                    </a:cubicBezTo>
                    <a:cubicBezTo>
                      <a:pt x="267" y="298"/>
                      <a:pt x="269" y="288"/>
                      <a:pt x="269" y="277"/>
                    </a:cubicBezTo>
                    <a:cubicBezTo>
                      <a:pt x="269" y="220"/>
                      <a:pt x="269" y="163"/>
                      <a:pt x="269" y="105"/>
                    </a:cubicBezTo>
                    <a:cubicBezTo>
                      <a:pt x="269" y="75"/>
                      <a:pt x="277" y="49"/>
                      <a:pt x="301" y="29"/>
                    </a:cubicBezTo>
                    <a:cubicBezTo>
                      <a:pt x="333" y="0"/>
                      <a:pt x="371" y="4"/>
                      <a:pt x="409" y="8"/>
                    </a:cubicBezTo>
                    <a:cubicBezTo>
                      <a:pt x="424" y="10"/>
                      <a:pt x="420" y="27"/>
                      <a:pt x="418" y="37"/>
                    </a:cubicBezTo>
                    <a:cubicBezTo>
                      <a:pt x="412" y="67"/>
                      <a:pt x="416" y="97"/>
                      <a:pt x="425" y="126"/>
                    </a:cubicBezTo>
                    <a:cubicBezTo>
                      <a:pt x="455" y="223"/>
                      <a:pt x="545" y="280"/>
                      <a:pt x="651" y="270"/>
                    </a:cubicBezTo>
                    <a:cubicBezTo>
                      <a:pt x="743" y="261"/>
                      <a:pt x="820" y="181"/>
                      <a:pt x="830" y="84"/>
                    </a:cubicBezTo>
                    <a:cubicBezTo>
                      <a:pt x="832" y="66"/>
                      <a:pt x="832" y="49"/>
                      <a:pt x="829" y="31"/>
                    </a:cubicBezTo>
                    <a:cubicBezTo>
                      <a:pt x="827" y="14"/>
                      <a:pt x="834" y="5"/>
                      <a:pt x="851" y="6"/>
                    </a:cubicBezTo>
                    <a:cubicBezTo>
                      <a:pt x="871" y="7"/>
                      <a:pt x="891" y="4"/>
                      <a:pt x="911" y="9"/>
                    </a:cubicBezTo>
                    <a:cubicBezTo>
                      <a:pt x="952" y="19"/>
                      <a:pt x="979" y="52"/>
                      <a:pt x="979" y="94"/>
                    </a:cubicBezTo>
                    <a:cubicBezTo>
                      <a:pt x="979" y="149"/>
                      <a:pt x="979" y="203"/>
                      <a:pt x="979" y="258"/>
                    </a:cubicBezTo>
                    <a:cubicBezTo>
                      <a:pt x="979" y="265"/>
                      <a:pt x="979" y="273"/>
                      <a:pt x="980" y="280"/>
                    </a:cubicBezTo>
                    <a:cubicBezTo>
                      <a:pt x="980" y="290"/>
                      <a:pt x="984" y="299"/>
                      <a:pt x="995" y="301"/>
                    </a:cubicBezTo>
                    <a:cubicBezTo>
                      <a:pt x="1005" y="304"/>
                      <a:pt x="1013" y="300"/>
                      <a:pt x="1019" y="292"/>
                    </a:cubicBezTo>
                    <a:cubicBezTo>
                      <a:pt x="1038" y="267"/>
                      <a:pt x="1062" y="250"/>
                      <a:pt x="1092" y="243"/>
                    </a:cubicBezTo>
                    <a:cubicBezTo>
                      <a:pt x="1153" y="228"/>
                      <a:pt x="1217" y="265"/>
                      <a:pt x="1235" y="328"/>
                    </a:cubicBezTo>
                    <a:cubicBezTo>
                      <a:pt x="1253" y="388"/>
                      <a:pt x="1220" y="454"/>
                      <a:pt x="1161" y="475"/>
                    </a:cubicBezTo>
                    <a:cubicBezTo>
                      <a:pt x="1110" y="494"/>
                      <a:pt x="1057" y="479"/>
                      <a:pt x="1023" y="436"/>
                    </a:cubicBezTo>
                    <a:cubicBezTo>
                      <a:pt x="1015" y="427"/>
                      <a:pt x="1008" y="416"/>
                      <a:pt x="993" y="422"/>
                    </a:cubicBezTo>
                    <a:cubicBezTo>
                      <a:pt x="980" y="427"/>
                      <a:pt x="979" y="440"/>
                      <a:pt x="979" y="452"/>
                    </a:cubicBezTo>
                    <a:cubicBezTo>
                      <a:pt x="979" y="508"/>
                      <a:pt x="979" y="565"/>
                      <a:pt x="979" y="622"/>
                    </a:cubicBezTo>
                    <a:cubicBezTo>
                      <a:pt x="979" y="679"/>
                      <a:pt x="943" y="715"/>
                      <a:pt x="885" y="716"/>
                    </a:cubicBezTo>
                    <a:cubicBezTo>
                      <a:pt x="857" y="716"/>
                      <a:pt x="829" y="716"/>
                      <a:pt x="801" y="716"/>
                    </a:cubicBezTo>
                    <a:cubicBezTo>
                      <a:pt x="801" y="716"/>
                      <a:pt x="801" y="716"/>
                      <a:pt x="801" y="716"/>
                    </a:cubicBezTo>
                    <a:close/>
                  </a:path>
                </a:pathLst>
              </a:cu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solidFill>
                    <a:schemeClr val="lt1"/>
                  </a:solidFill>
                </a:endParaRPr>
              </a:p>
            </p:txBody>
          </p:sp>
          <p:sp>
            <p:nvSpPr>
              <p:cNvPr id="6166" name="Freeform 33"/>
              <p:cNvSpPr/>
              <p:nvPr/>
            </p:nvSpPr>
            <p:spPr bwMode="auto">
              <a:xfrm>
                <a:off x="5759450" y="3535363"/>
                <a:ext cx="322263" cy="406400"/>
              </a:xfrm>
              <a:custGeom>
                <a:avLst/>
                <a:gdLst>
                  <a:gd name="T0" fmla="*/ 274 w 985"/>
                  <a:gd name="T1" fmla="*/ 444 h 1241"/>
                  <a:gd name="T2" fmla="*/ 274 w 985"/>
                  <a:gd name="T3" fmla="*/ 358 h 1241"/>
                  <a:gd name="T4" fmla="*/ 363 w 985"/>
                  <a:gd name="T5" fmla="*/ 267 h 1241"/>
                  <a:gd name="T6" fmla="*/ 537 w 985"/>
                  <a:gd name="T7" fmla="*/ 267 h 1241"/>
                  <a:gd name="T8" fmla="*/ 568 w 985"/>
                  <a:gd name="T9" fmla="*/ 255 h 1241"/>
                  <a:gd name="T10" fmla="*/ 553 w 985"/>
                  <a:gd name="T11" fmla="*/ 223 h 1241"/>
                  <a:gd name="T12" fmla="*/ 512 w 985"/>
                  <a:gd name="T13" fmla="*/ 94 h 1241"/>
                  <a:gd name="T14" fmla="*/ 610 w 985"/>
                  <a:gd name="T15" fmla="*/ 8 h 1241"/>
                  <a:gd name="T16" fmla="*/ 732 w 985"/>
                  <a:gd name="T17" fmla="*/ 64 h 1241"/>
                  <a:gd name="T18" fmla="*/ 708 w 985"/>
                  <a:gd name="T19" fmla="*/ 220 h 1241"/>
                  <a:gd name="T20" fmla="*/ 697 w 985"/>
                  <a:gd name="T21" fmla="*/ 229 h 1241"/>
                  <a:gd name="T22" fmla="*/ 688 w 985"/>
                  <a:gd name="T23" fmla="*/ 253 h 1241"/>
                  <a:gd name="T24" fmla="*/ 710 w 985"/>
                  <a:gd name="T25" fmla="*/ 267 h 1241"/>
                  <a:gd name="T26" fmla="*/ 800 w 985"/>
                  <a:gd name="T27" fmla="*/ 267 h 1241"/>
                  <a:gd name="T28" fmla="*/ 892 w 985"/>
                  <a:gd name="T29" fmla="*/ 267 h 1241"/>
                  <a:gd name="T30" fmla="*/ 982 w 985"/>
                  <a:gd name="T31" fmla="*/ 343 h 1241"/>
                  <a:gd name="T32" fmla="*/ 983 w 985"/>
                  <a:gd name="T33" fmla="*/ 401 h 1241"/>
                  <a:gd name="T34" fmla="*/ 959 w 985"/>
                  <a:gd name="T35" fmla="*/ 417 h 1241"/>
                  <a:gd name="T36" fmla="*/ 893 w 985"/>
                  <a:gd name="T37" fmla="*/ 416 h 1241"/>
                  <a:gd name="T38" fmla="*/ 717 w 985"/>
                  <a:gd name="T39" fmla="*/ 621 h 1241"/>
                  <a:gd name="T40" fmla="*/ 913 w 985"/>
                  <a:gd name="T41" fmla="*/ 828 h 1241"/>
                  <a:gd name="T42" fmla="*/ 965 w 985"/>
                  <a:gd name="T43" fmla="*/ 827 h 1241"/>
                  <a:gd name="T44" fmla="*/ 983 w 985"/>
                  <a:gd name="T45" fmla="*/ 843 h 1241"/>
                  <a:gd name="T46" fmla="*/ 981 w 985"/>
                  <a:gd name="T47" fmla="*/ 903 h 1241"/>
                  <a:gd name="T48" fmla="*/ 893 w 985"/>
                  <a:gd name="T49" fmla="*/ 977 h 1241"/>
                  <a:gd name="T50" fmla="*/ 717 w 985"/>
                  <a:gd name="T51" fmla="*/ 977 h 1241"/>
                  <a:gd name="T52" fmla="*/ 691 w 985"/>
                  <a:gd name="T53" fmla="*/ 987 h 1241"/>
                  <a:gd name="T54" fmla="*/ 701 w 985"/>
                  <a:gd name="T55" fmla="*/ 1020 h 1241"/>
                  <a:gd name="T56" fmla="*/ 737 w 985"/>
                  <a:gd name="T57" fmla="*/ 1170 h 1241"/>
                  <a:gd name="T58" fmla="*/ 622 w 985"/>
                  <a:gd name="T59" fmla="*/ 1238 h 1241"/>
                  <a:gd name="T60" fmla="*/ 513 w 985"/>
                  <a:gd name="T61" fmla="*/ 1157 h 1241"/>
                  <a:gd name="T62" fmla="*/ 548 w 985"/>
                  <a:gd name="T63" fmla="*/ 1025 h 1241"/>
                  <a:gd name="T64" fmla="*/ 556 w 985"/>
                  <a:gd name="T65" fmla="*/ 1019 h 1241"/>
                  <a:gd name="T66" fmla="*/ 569 w 985"/>
                  <a:gd name="T67" fmla="*/ 992 h 1241"/>
                  <a:gd name="T68" fmla="*/ 543 w 985"/>
                  <a:gd name="T69" fmla="*/ 977 h 1241"/>
                  <a:gd name="T70" fmla="*/ 375 w 985"/>
                  <a:gd name="T71" fmla="*/ 977 h 1241"/>
                  <a:gd name="T72" fmla="*/ 274 w 985"/>
                  <a:gd name="T73" fmla="*/ 877 h 1241"/>
                  <a:gd name="T74" fmla="*/ 274 w 985"/>
                  <a:gd name="T75" fmla="*/ 721 h 1241"/>
                  <a:gd name="T76" fmla="*/ 274 w 985"/>
                  <a:gd name="T77" fmla="*/ 705 h 1241"/>
                  <a:gd name="T78" fmla="*/ 258 w 985"/>
                  <a:gd name="T79" fmla="*/ 682 h 1241"/>
                  <a:gd name="T80" fmla="*/ 234 w 985"/>
                  <a:gd name="T81" fmla="*/ 692 h 1241"/>
                  <a:gd name="T82" fmla="*/ 161 w 985"/>
                  <a:gd name="T83" fmla="*/ 741 h 1241"/>
                  <a:gd name="T84" fmla="*/ 15 w 985"/>
                  <a:gd name="T85" fmla="*/ 651 h 1241"/>
                  <a:gd name="T86" fmla="*/ 109 w 985"/>
                  <a:gd name="T87" fmla="*/ 503 h 1241"/>
                  <a:gd name="T88" fmla="*/ 220 w 985"/>
                  <a:gd name="T89" fmla="*/ 537 h 1241"/>
                  <a:gd name="T90" fmla="*/ 232 w 985"/>
                  <a:gd name="T91" fmla="*/ 551 h 1241"/>
                  <a:gd name="T92" fmla="*/ 260 w 985"/>
                  <a:gd name="T93" fmla="*/ 562 h 1241"/>
                  <a:gd name="T94" fmla="*/ 274 w 985"/>
                  <a:gd name="T95" fmla="*/ 536 h 1241"/>
                  <a:gd name="T96" fmla="*/ 274 w 985"/>
                  <a:gd name="T97" fmla="*/ 444 h 1241"/>
                  <a:gd name="T98" fmla="*/ 274 w 985"/>
                  <a:gd name="T99" fmla="*/ 444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4" h="1241">
                    <a:moveTo>
                      <a:pt x="274" y="444"/>
                    </a:moveTo>
                    <a:cubicBezTo>
                      <a:pt x="274" y="415"/>
                      <a:pt x="274" y="387"/>
                      <a:pt x="274" y="358"/>
                    </a:cubicBezTo>
                    <a:cubicBezTo>
                      <a:pt x="275" y="306"/>
                      <a:pt x="311" y="268"/>
                      <a:pt x="363" y="267"/>
                    </a:cubicBezTo>
                    <a:cubicBezTo>
                      <a:pt x="421" y="267"/>
                      <a:pt x="479" y="267"/>
                      <a:pt x="537" y="267"/>
                    </a:cubicBezTo>
                    <a:cubicBezTo>
                      <a:pt x="549" y="267"/>
                      <a:pt x="563" y="269"/>
                      <a:pt x="568" y="255"/>
                    </a:cubicBezTo>
                    <a:cubicBezTo>
                      <a:pt x="574" y="239"/>
                      <a:pt x="562" y="232"/>
                      <a:pt x="553" y="223"/>
                    </a:cubicBezTo>
                    <a:cubicBezTo>
                      <a:pt x="513" y="189"/>
                      <a:pt x="497" y="146"/>
                      <a:pt x="512" y="94"/>
                    </a:cubicBezTo>
                    <a:cubicBezTo>
                      <a:pt x="526" y="46"/>
                      <a:pt x="560" y="16"/>
                      <a:pt x="610" y="8"/>
                    </a:cubicBezTo>
                    <a:cubicBezTo>
                      <a:pt x="661" y="0"/>
                      <a:pt x="703" y="20"/>
                      <a:pt x="732" y="64"/>
                    </a:cubicBezTo>
                    <a:cubicBezTo>
                      <a:pt x="763" y="112"/>
                      <a:pt x="753" y="182"/>
                      <a:pt x="708" y="220"/>
                    </a:cubicBezTo>
                    <a:cubicBezTo>
                      <a:pt x="705" y="223"/>
                      <a:pt x="701" y="226"/>
                      <a:pt x="697" y="229"/>
                    </a:cubicBezTo>
                    <a:cubicBezTo>
                      <a:pt x="689" y="235"/>
                      <a:pt x="686" y="243"/>
                      <a:pt x="688" y="253"/>
                    </a:cubicBezTo>
                    <a:cubicBezTo>
                      <a:pt x="691" y="264"/>
                      <a:pt x="700" y="267"/>
                      <a:pt x="710" y="267"/>
                    </a:cubicBezTo>
                    <a:cubicBezTo>
                      <a:pt x="740" y="267"/>
                      <a:pt x="770" y="267"/>
                      <a:pt x="800" y="267"/>
                    </a:cubicBezTo>
                    <a:cubicBezTo>
                      <a:pt x="831" y="267"/>
                      <a:pt x="862" y="267"/>
                      <a:pt x="892" y="267"/>
                    </a:cubicBezTo>
                    <a:cubicBezTo>
                      <a:pt x="939" y="268"/>
                      <a:pt x="973" y="297"/>
                      <a:pt x="982" y="343"/>
                    </a:cubicBezTo>
                    <a:cubicBezTo>
                      <a:pt x="985" y="362"/>
                      <a:pt x="984" y="382"/>
                      <a:pt x="983" y="401"/>
                    </a:cubicBezTo>
                    <a:cubicBezTo>
                      <a:pt x="982" y="417"/>
                      <a:pt x="971" y="418"/>
                      <a:pt x="959" y="417"/>
                    </a:cubicBezTo>
                    <a:cubicBezTo>
                      <a:pt x="937" y="413"/>
                      <a:pt x="915" y="412"/>
                      <a:pt x="893" y="416"/>
                    </a:cubicBezTo>
                    <a:cubicBezTo>
                      <a:pt x="792" y="433"/>
                      <a:pt x="716" y="518"/>
                      <a:pt x="717" y="621"/>
                    </a:cubicBezTo>
                    <a:cubicBezTo>
                      <a:pt x="718" y="738"/>
                      <a:pt x="807" y="822"/>
                      <a:pt x="913" y="828"/>
                    </a:cubicBezTo>
                    <a:cubicBezTo>
                      <a:pt x="930" y="829"/>
                      <a:pt x="947" y="828"/>
                      <a:pt x="965" y="827"/>
                    </a:cubicBezTo>
                    <a:cubicBezTo>
                      <a:pt x="976" y="827"/>
                      <a:pt x="983" y="832"/>
                      <a:pt x="983" y="843"/>
                    </a:cubicBezTo>
                    <a:cubicBezTo>
                      <a:pt x="984" y="863"/>
                      <a:pt x="985" y="883"/>
                      <a:pt x="981" y="903"/>
                    </a:cubicBezTo>
                    <a:cubicBezTo>
                      <a:pt x="973" y="948"/>
                      <a:pt x="939" y="977"/>
                      <a:pt x="893" y="977"/>
                    </a:cubicBezTo>
                    <a:cubicBezTo>
                      <a:pt x="834" y="977"/>
                      <a:pt x="776" y="977"/>
                      <a:pt x="717" y="977"/>
                    </a:cubicBezTo>
                    <a:cubicBezTo>
                      <a:pt x="707" y="977"/>
                      <a:pt x="696" y="977"/>
                      <a:pt x="691" y="987"/>
                    </a:cubicBezTo>
                    <a:cubicBezTo>
                      <a:pt x="684" y="1001"/>
                      <a:pt x="689" y="1010"/>
                      <a:pt x="701" y="1020"/>
                    </a:cubicBezTo>
                    <a:cubicBezTo>
                      <a:pt x="750" y="1060"/>
                      <a:pt x="763" y="1116"/>
                      <a:pt x="737" y="1170"/>
                    </a:cubicBezTo>
                    <a:cubicBezTo>
                      <a:pt x="716" y="1214"/>
                      <a:pt x="670" y="1241"/>
                      <a:pt x="622" y="1238"/>
                    </a:cubicBezTo>
                    <a:cubicBezTo>
                      <a:pt x="571" y="1235"/>
                      <a:pt x="529" y="1203"/>
                      <a:pt x="513" y="1157"/>
                    </a:cubicBezTo>
                    <a:cubicBezTo>
                      <a:pt x="497" y="1109"/>
                      <a:pt x="511" y="1057"/>
                      <a:pt x="548" y="1025"/>
                    </a:cubicBezTo>
                    <a:cubicBezTo>
                      <a:pt x="551" y="1022"/>
                      <a:pt x="554" y="1020"/>
                      <a:pt x="556" y="1019"/>
                    </a:cubicBezTo>
                    <a:cubicBezTo>
                      <a:pt x="566" y="1012"/>
                      <a:pt x="573" y="1004"/>
                      <a:pt x="569" y="992"/>
                    </a:cubicBezTo>
                    <a:cubicBezTo>
                      <a:pt x="565" y="980"/>
                      <a:pt x="554" y="977"/>
                      <a:pt x="543" y="977"/>
                    </a:cubicBezTo>
                    <a:cubicBezTo>
                      <a:pt x="487" y="977"/>
                      <a:pt x="431" y="977"/>
                      <a:pt x="375" y="977"/>
                    </a:cubicBezTo>
                    <a:cubicBezTo>
                      <a:pt x="307" y="977"/>
                      <a:pt x="274" y="944"/>
                      <a:pt x="274" y="877"/>
                    </a:cubicBezTo>
                    <a:cubicBezTo>
                      <a:pt x="274" y="825"/>
                      <a:pt x="274" y="773"/>
                      <a:pt x="274" y="721"/>
                    </a:cubicBezTo>
                    <a:cubicBezTo>
                      <a:pt x="274" y="715"/>
                      <a:pt x="274" y="710"/>
                      <a:pt x="274" y="705"/>
                    </a:cubicBezTo>
                    <a:cubicBezTo>
                      <a:pt x="273" y="694"/>
                      <a:pt x="269" y="685"/>
                      <a:pt x="258" y="682"/>
                    </a:cubicBezTo>
                    <a:cubicBezTo>
                      <a:pt x="247" y="679"/>
                      <a:pt x="240" y="684"/>
                      <a:pt x="234" y="692"/>
                    </a:cubicBezTo>
                    <a:cubicBezTo>
                      <a:pt x="215" y="718"/>
                      <a:pt x="191" y="734"/>
                      <a:pt x="161" y="741"/>
                    </a:cubicBezTo>
                    <a:cubicBezTo>
                      <a:pt x="97" y="756"/>
                      <a:pt x="30" y="715"/>
                      <a:pt x="15" y="651"/>
                    </a:cubicBezTo>
                    <a:cubicBezTo>
                      <a:pt x="0" y="584"/>
                      <a:pt x="43" y="517"/>
                      <a:pt x="109" y="503"/>
                    </a:cubicBezTo>
                    <a:cubicBezTo>
                      <a:pt x="152" y="495"/>
                      <a:pt x="189" y="507"/>
                      <a:pt x="220" y="537"/>
                    </a:cubicBezTo>
                    <a:cubicBezTo>
                      <a:pt x="225" y="542"/>
                      <a:pt x="229" y="546"/>
                      <a:pt x="232" y="551"/>
                    </a:cubicBezTo>
                    <a:cubicBezTo>
                      <a:pt x="240" y="559"/>
                      <a:pt x="248" y="566"/>
                      <a:pt x="260" y="562"/>
                    </a:cubicBezTo>
                    <a:cubicBezTo>
                      <a:pt x="272" y="558"/>
                      <a:pt x="274" y="547"/>
                      <a:pt x="274" y="536"/>
                    </a:cubicBezTo>
                    <a:cubicBezTo>
                      <a:pt x="274" y="505"/>
                      <a:pt x="274" y="475"/>
                      <a:pt x="274" y="444"/>
                    </a:cubicBezTo>
                    <a:cubicBezTo>
                      <a:pt x="274" y="444"/>
                      <a:pt x="274" y="444"/>
                      <a:pt x="274" y="444"/>
                    </a:cubicBezTo>
                    <a:close/>
                  </a:path>
                </a:pathLst>
              </a:cu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solidFill>
                    <a:schemeClr val="lt1"/>
                  </a:solidFill>
                </a:endParaRPr>
              </a:p>
            </p:txBody>
          </p:sp>
        </p:grpSp>
      </p:grpSp>
      <p:grpSp>
        <p:nvGrpSpPr>
          <p:cNvPr id="15" name="Group 14"/>
          <p:cNvGrpSpPr/>
          <p:nvPr/>
        </p:nvGrpSpPr>
        <p:grpSpPr>
          <a:xfrm>
            <a:off x="7370616" y="2830277"/>
            <a:ext cx="914400" cy="1245441"/>
            <a:chOff x="7369028" y="2830276"/>
            <a:chExt cx="914400" cy="1245441"/>
          </a:xfrm>
        </p:grpSpPr>
        <p:sp>
          <p:nvSpPr>
            <p:cNvPr id="38" name="Oval 37"/>
            <p:cNvSpPr>
              <a:spLocks noChangeAspect="1"/>
            </p:cNvSpPr>
            <p:nvPr/>
          </p:nvSpPr>
          <p:spPr>
            <a:xfrm>
              <a:off x="7369028" y="2830276"/>
              <a:ext cx="914400" cy="914400"/>
            </a:xfrm>
            <a:prstGeom prst="ellipse">
              <a:avLst/>
            </a:prstGeom>
            <a:noFill/>
            <a:ln>
              <a:solidFill>
                <a:srgbClr val="005F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cxnSp>
          <p:nvCxnSpPr>
            <p:cNvPr id="47" name="Straight Connector 46"/>
            <p:cNvCxnSpPr/>
            <p:nvPr/>
          </p:nvCxnSpPr>
          <p:spPr>
            <a:xfrm flipH="1">
              <a:off x="7826228" y="3824426"/>
              <a:ext cx="0" cy="251291"/>
            </a:xfrm>
            <a:prstGeom prst="line">
              <a:avLst/>
            </a:prstGeom>
            <a:ln w="12700">
              <a:solidFill>
                <a:srgbClr val="005F6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00" name="Freeform 59"/>
            <p:cNvSpPr>
              <a:spLocks noEditPoints="1"/>
            </p:cNvSpPr>
            <p:nvPr/>
          </p:nvSpPr>
          <p:spPr bwMode="auto">
            <a:xfrm>
              <a:off x="7450956" y="3060702"/>
              <a:ext cx="750545" cy="453548"/>
            </a:xfrm>
            <a:custGeom>
              <a:avLst/>
              <a:gdLst>
                <a:gd name="T0" fmla="*/ 176 w 352"/>
                <a:gd name="T1" fmla="*/ 0 h 211"/>
                <a:gd name="T2" fmla="*/ 0 w 352"/>
                <a:gd name="T3" fmla="*/ 175 h 211"/>
                <a:gd name="T4" fmla="*/ 2 w 352"/>
                <a:gd name="T5" fmla="*/ 182 h 211"/>
                <a:gd name="T6" fmla="*/ 2 w 352"/>
                <a:gd name="T7" fmla="*/ 182 h 211"/>
                <a:gd name="T8" fmla="*/ 9 w 352"/>
                <a:gd name="T9" fmla="*/ 184 h 211"/>
                <a:gd name="T10" fmla="*/ 145 w 352"/>
                <a:gd name="T11" fmla="*/ 184 h 211"/>
                <a:gd name="T12" fmla="*/ 153 w 352"/>
                <a:gd name="T13" fmla="*/ 199 h 211"/>
                <a:gd name="T14" fmla="*/ 198 w 352"/>
                <a:gd name="T15" fmla="*/ 199 h 211"/>
                <a:gd name="T16" fmla="*/ 207 w 352"/>
                <a:gd name="T17" fmla="*/ 184 h 211"/>
                <a:gd name="T18" fmla="*/ 343 w 352"/>
                <a:gd name="T19" fmla="*/ 184 h 211"/>
                <a:gd name="T20" fmla="*/ 350 w 352"/>
                <a:gd name="T21" fmla="*/ 182 h 211"/>
                <a:gd name="T22" fmla="*/ 350 w 352"/>
                <a:gd name="T23" fmla="*/ 182 h 211"/>
                <a:gd name="T24" fmla="*/ 352 w 352"/>
                <a:gd name="T25" fmla="*/ 175 h 211"/>
                <a:gd name="T26" fmla="*/ 176 w 352"/>
                <a:gd name="T27" fmla="*/ 0 h 211"/>
                <a:gd name="T28" fmla="*/ 176 w 352"/>
                <a:gd name="T29" fmla="*/ 0 h 211"/>
                <a:gd name="T30" fmla="*/ 168 w 352"/>
                <a:gd name="T31" fmla="*/ 16 h 211"/>
                <a:gd name="T32" fmla="*/ 168 w 352"/>
                <a:gd name="T33" fmla="*/ 32 h 211"/>
                <a:gd name="T34" fmla="*/ 176 w 352"/>
                <a:gd name="T35" fmla="*/ 40 h 211"/>
                <a:gd name="T36" fmla="*/ 184 w 352"/>
                <a:gd name="T37" fmla="*/ 32 h 211"/>
                <a:gd name="T38" fmla="*/ 184 w 352"/>
                <a:gd name="T39" fmla="*/ 32 h 211"/>
                <a:gd name="T40" fmla="*/ 184 w 352"/>
                <a:gd name="T41" fmla="*/ 16 h 211"/>
                <a:gd name="T42" fmla="*/ 282 w 352"/>
                <a:gd name="T43" fmla="*/ 56 h 211"/>
                <a:gd name="T44" fmla="*/ 270 w 352"/>
                <a:gd name="T45" fmla="*/ 68 h 211"/>
                <a:gd name="T46" fmla="*/ 270 w 352"/>
                <a:gd name="T47" fmla="*/ 79 h 211"/>
                <a:gd name="T48" fmla="*/ 281 w 352"/>
                <a:gd name="T49" fmla="*/ 80 h 211"/>
                <a:gd name="T50" fmla="*/ 282 w 352"/>
                <a:gd name="T51" fmla="*/ 79 h 211"/>
                <a:gd name="T52" fmla="*/ 294 w 352"/>
                <a:gd name="T53" fmla="*/ 67 h 211"/>
                <a:gd name="T54" fmla="*/ 336 w 352"/>
                <a:gd name="T55" fmla="*/ 168 h 211"/>
                <a:gd name="T56" fmla="*/ 207 w 352"/>
                <a:gd name="T57" fmla="*/ 168 h 211"/>
                <a:gd name="T58" fmla="*/ 199 w 352"/>
                <a:gd name="T59" fmla="*/ 154 h 211"/>
                <a:gd name="T60" fmla="*/ 174 w 352"/>
                <a:gd name="T61" fmla="*/ 144 h 211"/>
                <a:gd name="T62" fmla="*/ 96 w 352"/>
                <a:gd name="T63" fmla="*/ 84 h 211"/>
                <a:gd name="T64" fmla="*/ 85 w 352"/>
                <a:gd name="T65" fmla="*/ 86 h 211"/>
                <a:gd name="T66" fmla="*/ 85 w 352"/>
                <a:gd name="T67" fmla="*/ 95 h 211"/>
                <a:gd name="T68" fmla="*/ 140 w 352"/>
                <a:gd name="T69" fmla="*/ 168 h 211"/>
                <a:gd name="T70" fmla="*/ 16 w 352"/>
                <a:gd name="T71" fmla="*/ 168 h 211"/>
                <a:gd name="T72" fmla="*/ 59 w 352"/>
                <a:gd name="T73" fmla="*/ 67 h 211"/>
                <a:gd name="T74" fmla="*/ 71 w 352"/>
                <a:gd name="T75" fmla="*/ 80 h 211"/>
                <a:gd name="T76" fmla="*/ 82 w 352"/>
                <a:gd name="T77" fmla="*/ 81 h 211"/>
                <a:gd name="T78" fmla="*/ 83 w 352"/>
                <a:gd name="T79" fmla="*/ 70 h 211"/>
                <a:gd name="T80" fmla="*/ 82 w 352"/>
                <a:gd name="T81" fmla="*/ 69 h 211"/>
                <a:gd name="T82" fmla="*/ 70 w 352"/>
                <a:gd name="T83" fmla="*/ 56 h 211"/>
                <a:gd name="T84" fmla="*/ 168 w 352"/>
                <a:gd name="T85" fmla="*/ 1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2" h="211">
                  <a:moveTo>
                    <a:pt x="176" y="0"/>
                  </a:moveTo>
                  <a:cubicBezTo>
                    <a:pt x="79" y="0"/>
                    <a:pt x="1" y="78"/>
                    <a:pt x="0" y="175"/>
                  </a:cubicBezTo>
                  <a:cubicBezTo>
                    <a:pt x="0" y="177"/>
                    <a:pt x="0" y="180"/>
                    <a:pt x="2" y="182"/>
                  </a:cubicBezTo>
                  <a:cubicBezTo>
                    <a:pt x="2" y="182"/>
                    <a:pt x="2" y="182"/>
                    <a:pt x="2" y="182"/>
                  </a:cubicBezTo>
                  <a:cubicBezTo>
                    <a:pt x="4" y="184"/>
                    <a:pt x="7" y="185"/>
                    <a:pt x="9" y="184"/>
                  </a:cubicBezTo>
                  <a:cubicBezTo>
                    <a:pt x="145" y="184"/>
                    <a:pt x="145" y="184"/>
                    <a:pt x="145" y="184"/>
                  </a:cubicBezTo>
                  <a:cubicBezTo>
                    <a:pt x="146" y="189"/>
                    <a:pt x="149" y="194"/>
                    <a:pt x="153" y="199"/>
                  </a:cubicBezTo>
                  <a:cubicBezTo>
                    <a:pt x="166" y="211"/>
                    <a:pt x="186" y="211"/>
                    <a:pt x="198" y="199"/>
                  </a:cubicBezTo>
                  <a:cubicBezTo>
                    <a:pt x="203" y="195"/>
                    <a:pt x="205" y="190"/>
                    <a:pt x="207" y="184"/>
                  </a:cubicBezTo>
                  <a:cubicBezTo>
                    <a:pt x="343" y="184"/>
                    <a:pt x="343" y="184"/>
                    <a:pt x="343" y="184"/>
                  </a:cubicBezTo>
                  <a:cubicBezTo>
                    <a:pt x="345" y="185"/>
                    <a:pt x="348" y="184"/>
                    <a:pt x="350" y="182"/>
                  </a:cubicBezTo>
                  <a:cubicBezTo>
                    <a:pt x="350" y="182"/>
                    <a:pt x="350" y="182"/>
                    <a:pt x="350" y="182"/>
                  </a:cubicBezTo>
                  <a:cubicBezTo>
                    <a:pt x="352" y="180"/>
                    <a:pt x="352" y="177"/>
                    <a:pt x="352" y="175"/>
                  </a:cubicBezTo>
                  <a:cubicBezTo>
                    <a:pt x="351" y="78"/>
                    <a:pt x="273" y="0"/>
                    <a:pt x="176" y="0"/>
                  </a:cubicBezTo>
                  <a:cubicBezTo>
                    <a:pt x="176" y="0"/>
                    <a:pt x="176" y="0"/>
                    <a:pt x="176" y="0"/>
                  </a:cubicBezTo>
                  <a:close/>
                  <a:moveTo>
                    <a:pt x="168" y="16"/>
                  </a:moveTo>
                  <a:cubicBezTo>
                    <a:pt x="168" y="32"/>
                    <a:pt x="168" y="32"/>
                    <a:pt x="168" y="32"/>
                  </a:cubicBezTo>
                  <a:cubicBezTo>
                    <a:pt x="168" y="36"/>
                    <a:pt x="171" y="40"/>
                    <a:pt x="176" y="40"/>
                  </a:cubicBezTo>
                  <a:cubicBezTo>
                    <a:pt x="180" y="40"/>
                    <a:pt x="184" y="36"/>
                    <a:pt x="184" y="32"/>
                  </a:cubicBezTo>
                  <a:cubicBezTo>
                    <a:pt x="184" y="32"/>
                    <a:pt x="184" y="32"/>
                    <a:pt x="184" y="32"/>
                  </a:cubicBezTo>
                  <a:cubicBezTo>
                    <a:pt x="184" y="16"/>
                    <a:pt x="184" y="16"/>
                    <a:pt x="184" y="16"/>
                  </a:cubicBezTo>
                  <a:cubicBezTo>
                    <a:pt x="222" y="18"/>
                    <a:pt x="256" y="33"/>
                    <a:pt x="282" y="56"/>
                  </a:cubicBezTo>
                  <a:cubicBezTo>
                    <a:pt x="270" y="68"/>
                    <a:pt x="270" y="68"/>
                    <a:pt x="270" y="68"/>
                  </a:cubicBezTo>
                  <a:cubicBezTo>
                    <a:pt x="267" y="71"/>
                    <a:pt x="267" y="76"/>
                    <a:pt x="270" y="79"/>
                  </a:cubicBezTo>
                  <a:cubicBezTo>
                    <a:pt x="273" y="83"/>
                    <a:pt x="278" y="83"/>
                    <a:pt x="281" y="80"/>
                  </a:cubicBezTo>
                  <a:cubicBezTo>
                    <a:pt x="281" y="80"/>
                    <a:pt x="282" y="79"/>
                    <a:pt x="282" y="79"/>
                  </a:cubicBezTo>
                  <a:cubicBezTo>
                    <a:pt x="294" y="67"/>
                    <a:pt x="294" y="67"/>
                    <a:pt x="294" y="67"/>
                  </a:cubicBezTo>
                  <a:cubicBezTo>
                    <a:pt x="318" y="94"/>
                    <a:pt x="334" y="129"/>
                    <a:pt x="336" y="168"/>
                  </a:cubicBezTo>
                  <a:cubicBezTo>
                    <a:pt x="207" y="168"/>
                    <a:pt x="207" y="168"/>
                    <a:pt x="207" y="168"/>
                  </a:cubicBezTo>
                  <a:cubicBezTo>
                    <a:pt x="206" y="163"/>
                    <a:pt x="203" y="158"/>
                    <a:pt x="199" y="154"/>
                  </a:cubicBezTo>
                  <a:cubicBezTo>
                    <a:pt x="192" y="147"/>
                    <a:pt x="183" y="144"/>
                    <a:pt x="174" y="144"/>
                  </a:cubicBezTo>
                  <a:cubicBezTo>
                    <a:pt x="96" y="84"/>
                    <a:pt x="96" y="84"/>
                    <a:pt x="96" y="84"/>
                  </a:cubicBezTo>
                  <a:cubicBezTo>
                    <a:pt x="93" y="82"/>
                    <a:pt x="88" y="82"/>
                    <a:pt x="85" y="86"/>
                  </a:cubicBezTo>
                  <a:cubicBezTo>
                    <a:pt x="83" y="89"/>
                    <a:pt x="83" y="93"/>
                    <a:pt x="85" y="95"/>
                  </a:cubicBezTo>
                  <a:cubicBezTo>
                    <a:pt x="140" y="168"/>
                    <a:pt x="140" y="168"/>
                    <a:pt x="140" y="168"/>
                  </a:cubicBezTo>
                  <a:cubicBezTo>
                    <a:pt x="16" y="168"/>
                    <a:pt x="16" y="168"/>
                    <a:pt x="16" y="168"/>
                  </a:cubicBezTo>
                  <a:cubicBezTo>
                    <a:pt x="18" y="129"/>
                    <a:pt x="34" y="94"/>
                    <a:pt x="59" y="67"/>
                  </a:cubicBezTo>
                  <a:cubicBezTo>
                    <a:pt x="71" y="80"/>
                    <a:pt x="71" y="80"/>
                    <a:pt x="71" y="80"/>
                  </a:cubicBezTo>
                  <a:cubicBezTo>
                    <a:pt x="74" y="83"/>
                    <a:pt x="79" y="84"/>
                    <a:pt x="82" y="81"/>
                  </a:cubicBezTo>
                  <a:cubicBezTo>
                    <a:pt x="86" y="78"/>
                    <a:pt x="86" y="73"/>
                    <a:pt x="83" y="70"/>
                  </a:cubicBezTo>
                  <a:cubicBezTo>
                    <a:pt x="83" y="69"/>
                    <a:pt x="83" y="69"/>
                    <a:pt x="82" y="69"/>
                  </a:cubicBezTo>
                  <a:cubicBezTo>
                    <a:pt x="70" y="56"/>
                    <a:pt x="70" y="56"/>
                    <a:pt x="70" y="56"/>
                  </a:cubicBezTo>
                  <a:cubicBezTo>
                    <a:pt x="96" y="33"/>
                    <a:pt x="130" y="18"/>
                    <a:pt x="168" y="16"/>
                  </a:cubicBezTo>
                  <a:close/>
                </a:path>
              </a:pathLst>
            </a:cu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solidFill>
                  <a:schemeClr val="lt1"/>
                </a:solidFill>
              </a:endParaRPr>
            </a:p>
          </p:txBody>
        </p:sp>
      </p:grpSp>
      <p:grpSp>
        <p:nvGrpSpPr>
          <p:cNvPr id="16" name="Group 15"/>
          <p:cNvGrpSpPr/>
          <p:nvPr/>
        </p:nvGrpSpPr>
        <p:grpSpPr>
          <a:xfrm>
            <a:off x="9100197" y="2853611"/>
            <a:ext cx="914400" cy="1236160"/>
            <a:chOff x="9098609" y="2853611"/>
            <a:chExt cx="914400" cy="1236160"/>
          </a:xfrm>
        </p:grpSpPr>
        <p:sp>
          <p:nvSpPr>
            <p:cNvPr id="39" name="Oval 38"/>
            <p:cNvSpPr>
              <a:spLocks noChangeAspect="1"/>
            </p:cNvSpPr>
            <p:nvPr/>
          </p:nvSpPr>
          <p:spPr>
            <a:xfrm>
              <a:off x="9098609" y="3175371"/>
              <a:ext cx="914400" cy="914400"/>
            </a:xfrm>
            <a:prstGeom prst="ellipse">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cxnSp>
          <p:nvCxnSpPr>
            <p:cNvPr id="45" name="Straight Connector 44"/>
            <p:cNvCxnSpPr/>
            <p:nvPr/>
          </p:nvCxnSpPr>
          <p:spPr>
            <a:xfrm flipH="1" flipV="1">
              <a:off x="9555809" y="2853611"/>
              <a:ext cx="0" cy="251291"/>
            </a:xfrm>
            <a:prstGeom prst="line">
              <a:avLst/>
            </a:prstGeom>
            <a:ln w="12700">
              <a:solidFill>
                <a:schemeClr val="accent5"/>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9271000" y="3348038"/>
              <a:ext cx="568325" cy="568325"/>
              <a:chOff x="9271000" y="3348038"/>
              <a:chExt cx="568325" cy="568325"/>
            </a:xfrm>
            <a:solidFill>
              <a:schemeClr val="accent5"/>
            </a:solidFill>
          </p:grpSpPr>
          <p:sp>
            <p:nvSpPr>
              <p:cNvPr id="20" name="Freeform 11"/>
              <p:cNvSpPr/>
              <p:nvPr/>
            </p:nvSpPr>
            <p:spPr bwMode="auto">
              <a:xfrm>
                <a:off x="9271000" y="3348038"/>
                <a:ext cx="568325" cy="361950"/>
              </a:xfrm>
              <a:custGeom>
                <a:avLst/>
                <a:gdLst>
                  <a:gd name="T0" fmla="*/ 81 w 2382"/>
                  <a:gd name="T1" fmla="*/ 896 h 1516"/>
                  <a:gd name="T2" fmla="*/ 1086 w 2382"/>
                  <a:gd name="T3" fmla="*/ 1487 h 1516"/>
                  <a:gd name="T4" fmla="*/ 1191 w 2382"/>
                  <a:gd name="T5" fmla="*/ 1516 h 1516"/>
                  <a:gd name="T6" fmla="*/ 1297 w 2382"/>
                  <a:gd name="T7" fmla="*/ 1487 h 1516"/>
                  <a:gd name="T8" fmla="*/ 2301 w 2382"/>
                  <a:gd name="T9" fmla="*/ 896 h 1516"/>
                  <a:gd name="T10" fmla="*/ 2382 w 2382"/>
                  <a:gd name="T11" fmla="*/ 758 h 1516"/>
                  <a:gd name="T12" fmla="*/ 2301 w 2382"/>
                  <a:gd name="T13" fmla="*/ 620 h 1516"/>
                  <a:gd name="T14" fmla="*/ 1296 w 2382"/>
                  <a:gd name="T15" fmla="*/ 29 h 1516"/>
                  <a:gd name="T16" fmla="*/ 1191 w 2382"/>
                  <a:gd name="T17" fmla="*/ 0 h 1516"/>
                  <a:gd name="T18" fmla="*/ 1085 w 2382"/>
                  <a:gd name="T19" fmla="*/ 29 h 1516"/>
                  <a:gd name="T20" fmla="*/ 81 w 2382"/>
                  <a:gd name="T21" fmla="*/ 620 h 1516"/>
                  <a:gd name="T22" fmla="*/ 0 w 2382"/>
                  <a:gd name="T23" fmla="*/ 758 h 1516"/>
                  <a:gd name="T24" fmla="*/ 81 w 2382"/>
                  <a:gd name="T25" fmla="*/ 896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2" h="1516">
                    <a:moveTo>
                      <a:pt x="81" y="896"/>
                    </a:moveTo>
                    <a:cubicBezTo>
                      <a:pt x="295" y="1024"/>
                      <a:pt x="822" y="1337"/>
                      <a:pt x="1086" y="1487"/>
                    </a:cubicBezTo>
                    <a:cubicBezTo>
                      <a:pt x="1118" y="1506"/>
                      <a:pt x="1154" y="1516"/>
                      <a:pt x="1191" y="1516"/>
                    </a:cubicBezTo>
                    <a:cubicBezTo>
                      <a:pt x="1228" y="1516"/>
                      <a:pt x="1264" y="1506"/>
                      <a:pt x="1297" y="1487"/>
                    </a:cubicBezTo>
                    <a:cubicBezTo>
                      <a:pt x="1560" y="1337"/>
                      <a:pt x="2087" y="1024"/>
                      <a:pt x="2301" y="896"/>
                    </a:cubicBezTo>
                    <a:cubicBezTo>
                      <a:pt x="2352" y="866"/>
                      <a:pt x="2382" y="814"/>
                      <a:pt x="2382" y="758"/>
                    </a:cubicBezTo>
                    <a:cubicBezTo>
                      <a:pt x="2382" y="702"/>
                      <a:pt x="2352" y="650"/>
                      <a:pt x="2301" y="620"/>
                    </a:cubicBezTo>
                    <a:cubicBezTo>
                      <a:pt x="2136" y="521"/>
                      <a:pt x="1574" y="188"/>
                      <a:pt x="1296" y="29"/>
                    </a:cubicBezTo>
                    <a:cubicBezTo>
                      <a:pt x="1264" y="10"/>
                      <a:pt x="1228" y="0"/>
                      <a:pt x="1191" y="0"/>
                    </a:cubicBezTo>
                    <a:cubicBezTo>
                      <a:pt x="1155" y="1"/>
                      <a:pt x="1119" y="10"/>
                      <a:pt x="1085" y="29"/>
                    </a:cubicBezTo>
                    <a:cubicBezTo>
                      <a:pt x="1085" y="29"/>
                      <a:pt x="332" y="472"/>
                      <a:pt x="81" y="620"/>
                    </a:cubicBezTo>
                    <a:cubicBezTo>
                      <a:pt x="30" y="650"/>
                      <a:pt x="0" y="701"/>
                      <a:pt x="0" y="758"/>
                    </a:cubicBezTo>
                    <a:cubicBezTo>
                      <a:pt x="0" y="814"/>
                      <a:pt x="30" y="866"/>
                      <a:pt x="81" y="8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21" name="Freeform 12"/>
              <p:cNvSpPr/>
              <p:nvPr/>
            </p:nvSpPr>
            <p:spPr bwMode="auto">
              <a:xfrm>
                <a:off x="9271000" y="3597276"/>
                <a:ext cx="568325" cy="215900"/>
              </a:xfrm>
              <a:custGeom>
                <a:avLst/>
                <a:gdLst>
                  <a:gd name="T0" fmla="*/ 2303 w 2382"/>
                  <a:gd name="T1" fmla="*/ 10 h 905"/>
                  <a:gd name="T2" fmla="*/ 2247 w 2382"/>
                  <a:gd name="T3" fmla="*/ 10 h 905"/>
                  <a:gd name="T4" fmla="*/ 1350 w 2382"/>
                  <a:gd name="T5" fmla="*/ 537 h 905"/>
                  <a:gd name="T6" fmla="*/ 1032 w 2382"/>
                  <a:gd name="T7" fmla="*/ 537 h 905"/>
                  <a:gd name="T8" fmla="*/ 135 w 2382"/>
                  <a:gd name="T9" fmla="*/ 10 h 905"/>
                  <a:gd name="T10" fmla="*/ 79 w 2382"/>
                  <a:gd name="T11" fmla="*/ 10 h 905"/>
                  <a:gd name="T12" fmla="*/ 0 w 2382"/>
                  <a:gd name="T13" fmla="*/ 147 h 905"/>
                  <a:gd name="T14" fmla="*/ 81 w 2382"/>
                  <a:gd name="T15" fmla="*/ 285 h 905"/>
                  <a:gd name="T16" fmla="*/ 1086 w 2382"/>
                  <a:gd name="T17" fmla="*/ 876 h 905"/>
                  <a:gd name="T18" fmla="*/ 1191 w 2382"/>
                  <a:gd name="T19" fmla="*/ 905 h 905"/>
                  <a:gd name="T20" fmla="*/ 1297 w 2382"/>
                  <a:gd name="T21" fmla="*/ 876 h 905"/>
                  <a:gd name="T22" fmla="*/ 2301 w 2382"/>
                  <a:gd name="T23" fmla="*/ 285 h 905"/>
                  <a:gd name="T24" fmla="*/ 2382 w 2382"/>
                  <a:gd name="T25" fmla="*/ 147 h 905"/>
                  <a:gd name="T26" fmla="*/ 2303 w 2382"/>
                  <a:gd name="T27" fmla="*/ 1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82" h="905">
                    <a:moveTo>
                      <a:pt x="2303" y="10"/>
                    </a:moveTo>
                    <a:cubicBezTo>
                      <a:pt x="2286" y="0"/>
                      <a:pt x="2265" y="0"/>
                      <a:pt x="2247" y="10"/>
                    </a:cubicBezTo>
                    <a:cubicBezTo>
                      <a:pt x="1956" y="183"/>
                      <a:pt x="1564" y="415"/>
                      <a:pt x="1350" y="537"/>
                    </a:cubicBezTo>
                    <a:cubicBezTo>
                      <a:pt x="1253" y="593"/>
                      <a:pt x="1129" y="593"/>
                      <a:pt x="1032" y="537"/>
                    </a:cubicBezTo>
                    <a:cubicBezTo>
                      <a:pt x="816" y="414"/>
                      <a:pt x="425" y="182"/>
                      <a:pt x="135" y="10"/>
                    </a:cubicBezTo>
                    <a:cubicBezTo>
                      <a:pt x="118" y="0"/>
                      <a:pt x="96" y="0"/>
                      <a:pt x="79" y="10"/>
                    </a:cubicBezTo>
                    <a:cubicBezTo>
                      <a:pt x="30" y="41"/>
                      <a:pt x="0" y="92"/>
                      <a:pt x="0" y="147"/>
                    </a:cubicBezTo>
                    <a:cubicBezTo>
                      <a:pt x="0" y="203"/>
                      <a:pt x="30" y="255"/>
                      <a:pt x="81" y="285"/>
                    </a:cubicBezTo>
                    <a:cubicBezTo>
                      <a:pt x="295" y="413"/>
                      <a:pt x="822" y="725"/>
                      <a:pt x="1086" y="876"/>
                    </a:cubicBezTo>
                    <a:cubicBezTo>
                      <a:pt x="1118" y="895"/>
                      <a:pt x="1154" y="905"/>
                      <a:pt x="1191" y="905"/>
                    </a:cubicBezTo>
                    <a:cubicBezTo>
                      <a:pt x="1228" y="905"/>
                      <a:pt x="1264" y="895"/>
                      <a:pt x="1297" y="876"/>
                    </a:cubicBezTo>
                    <a:cubicBezTo>
                      <a:pt x="1560" y="725"/>
                      <a:pt x="2087" y="413"/>
                      <a:pt x="2301" y="285"/>
                    </a:cubicBezTo>
                    <a:cubicBezTo>
                      <a:pt x="2352" y="255"/>
                      <a:pt x="2382" y="203"/>
                      <a:pt x="2382" y="147"/>
                    </a:cubicBezTo>
                    <a:cubicBezTo>
                      <a:pt x="2382" y="92"/>
                      <a:pt x="2352" y="41"/>
                      <a:pt x="230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22" name="Freeform 13"/>
              <p:cNvSpPr/>
              <p:nvPr/>
            </p:nvSpPr>
            <p:spPr bwMode="auto">
              <a:xfrm>
                <a:off x="9271000" y="3700463"/>
                <a:ext cx="568325" cy="215900"/>
              </a:xfrm>
              <a:custGeom>
                <a:avLst/>
                <a:gdLst>
                  <a:gd name="T0" fmla="*/ 2303 w 2382"/>
                  <a:gd name="T1" fmla="*/ 10 h 905"/>
                  <a:gd name="T2" fmla="*/ 2247 w 2382"/>
                  <a:gd name="T3" fmla="*/ 10 h 905"/>
                  <a:gd name="T4" fmla="*/ 1350 w 2382"/>
                  <a:gd name="T5" fmla="*/ 537 h 905"/>
                  <a:gd name="T6" fmla="*/ 1032 w 2382"/>
                  <a:gd name="T7" fmla="*/ 537 h 905"/>
                  <a:gd name="T8" fmla="*/ 135 w 2382"/>
                  <a:gd name="T9" fmla="*/ 10 h 905"/>
                  <a:gd name="T10" fmla="*/ 79 w 2382"/>
                  <a:gd name="T11" fmla="*/ 10 h 905"/>
                  <a:gd name="T12" fmla="*/ 0 w 2382"/>
                  <a:gd name="T13" fmla="*/ 147 h 905"/>
                  <a:gd name="T14" fmla="*/ 81 w 2382"/>
                  <a:gd name="T15" fmla="*/ 285 h 905"/>
                  <a:gd name="T16" fmla="*/ 1086 w 2382"/>
                  <a:gd name="T17" fmla="*/ 876 h 905"/>
                  <a:gd name="T18" fmla="*/ 1191 w 2382"/>
                  <a:gd name="T19" fmla="*/ 905 h 905"/>
                  <a:gd name="T20" fmla="*/ 1297 w 2382"/>
                  <a:gd name="T21" fmla="*/ 876 h 905"/>
                  <a:gd name="T22" fmla="*/ 2301 w 2382"/>
                  <a:gd name="T23" fmla="*/ 285 h 905"/>
                  <a:gd name="T24" fmla="*/ 2382 w 2382"/>
                  <a:gd name="T25" fmla="*/ 147 h 905"/>
                  <a:gd name="T26" fmla="*/ 2303 w 2382"/>
                  <a:gd name="T27" fmla="*/ 1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82" h="905">
                    <a:moveTo>
                      <a:pt x="2303" y="10"/>
                    </a:moveTo>
                    <a:cubicBezTo>
                      <a:pt x="2286" y="0"/>
                      <a:pt x="2265" y="0"/>
                      <a:pt x="2247" y="10"/>
                    </a:cubicBezTo>
                    <a:cubicBezTo>
                      <a:pt x="1956" y="183"/>
                      <a:pt x="1564" y="415"/>
                      <a:pt x="1350" y="537"/>
                    </a:cubicBezTo>
                    <a:cubicBezTo>
                      <a:pt x="1253" y="593"/>
                      <a:pt x="1129" y="593"/>
                      <a:pt x="1032" y="537"/>
                    </a:cubicBezTo>
                    <a:cubicBezTo>
                      <a:pt x="816" y="414"/>
                      <a:pt x="425" y="182"/>
                      <a:pt x="135" y="10"/>
                    </a:cubicBezTo>
                    <a:cubicBezTo>
                      <a:pt x="118" y="0"/>
                      <a:pt x="96" y="0"/>
                      <a:pt x="79" y="10"/>
                    </a:cubicBezTo>
                    <a:cubicBezTo>
                      <a:pt x="30" y="40"/>
                      <a:pt x="0" y="91"/>
                      <a:pt x="0" y="147"/>
                    </a:cubicBezTo>
                    <a:cubicBezTo>
                      <a:pt x="0" y="203"/>
                      <a:pt x="30" y="255"/>
                      <a:pt x="81" y="285"/>
                    </a:cubicBezTo>
                    <a:cubicBezTo>
                      <a:pt x="295" y="412"/>
                      <a:pt x="822" y="725"/>
                      <a:pt x="1086" y="876"/>
                    </a:cubicBezTo>
                    <a:cubicBezTo>
                      <a:pt x="1118" y="895"/>
                      <a:pt x="1154" y="905"/>
                      <a:pt x="1191" y="905"/>
                    </a:cubicBezTo>
                    <a:cubicBezTo>
                      <a:pt x="1228" y="905"/>
                      <a:pt x="1264" y="895"/>
                      <a:pt x="1297" y="876"/>
                    </a:cubicBezTo>
                    <a:cubicBezTo>
                      <a:pt x="1560" y="725"/>
                      <a:pt x="2087" y="412"/>
                      <a:pt x="2301" y="285"/>
                    </a:cubicBezTo>
                    <a:cubicBezTo>
                      <a:pt x="2352" y="255"/>
                      <a:pt x="2382" y="203"/>
                      <a:pt x="2382" y="147"/>
                    </a:cubicBezTo>
                    <a:cubicBezTo>
                      <a:pt x="2382" y="91"/>
                      <a:pt x="2352" y="40"/>
                      <a:pt x="230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grpSp>
      </p:grpSp>
    </p:spTree>
    <p:extLst>
      <p:ext uri="{BB962C8B-B14F-4D97-AF65-F5344CB8AC3E}">
        <p14:creationId xmlns:p14="http://schemas.microsoft.com/office/powerpoint/2010/main" val="25517261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What is a deployment pipeline?</a:t>
            </a:r>
            <a:br>
              <a:rPr lang="en-US"/>
            </a:br>
            <a:endParaRPr lang="en-US" sz="1800"/>
          </a:p>
        </p:txBody>
      </p:sp>
      <p:grpSp>
        <p:nvGrpSpPr>
          <p:cNvPr id="2" name="Group 1"/>
          <p:cNvGrpSpPr/>
          <p:nvPr/>
        </p:nvGrpSpPr>
        <p:grpSpPr>
          <a:xfrm>
            <a:off x="3723211" y="1448620"/>
            <a:ext cx="6096173" cy="2107214"/>
            <a:chOff x="3721622" y="1448620"/>
            <a:chExt cx="6096173" cy="2107214"/>
          </a:xfrm>
        </p:grpSpPr>
        <p:sp>
          <p:nvSpPr>
            <p:cNvPr id="6" name="Round Diagonal Corner Rectangle 5"/>
            <p:cNvSpPr/>
            <p:nvPr/>
          </p:nvSpPr>
          <p:spPr>
            <a:xfrm>
              <a:off x="3929363" y="1603926"/>
              <a:ext cx="5528962" cy="1650156"/>
            </a:xfrm>
            <a:prstGeom prst="round2DiagRect">
              <a:avLst>
                <a:gd name="adj1" fmla="val 0"/>
                <a:gd name="adj2" fmla="val 26212"/>
              </a:avLst>
            </a:prstGeom>
            <a:no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grpSp>
          <p:nvGrpSpPr>
            <p:cNvPr id="7" name="Group 6"/>
            <p:cNvGrpSpPr/>
            <p:nvPr/>
          </p:nvGrpSpPr>
          <p:grpSpPr>
            <a:xfrm>
              <a:off x="3721622" y="1448620"/>
              <a:ext cx="723228" cy="598050"/>
              <a:chOff x="960792" y="3326250"/>
              <a:chExt cx="723228" cy="598050"/>
            </a:xfrm>
          </p:grpSpPr>
          <p:sp>
            <p:nvSpPr>
              <p:cNvPr id="13" name="Rectangle 12"/>
              <p:cNvSpPr/>
              <p:nvPr/>
            </p:nvSpPr>
            <p:spPr>
              <a:xfrm>
                <a:off x="960792" y="3326250"/>
                <a:ext cx="723228" cy="598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sp>
            <p:nvSpPr>
              <p:cNvPr id="14" name="Freeform 8"/>
              <p:cNvSpPr>
                <a:spLocks noEditPoints="1"/>
              </p:cNvSpPr>
              <p:nvPr/>
            </p:nvSpPr>
            <p:spPr bwMode="auto">
              <a:xfrm>
                <a:off x="1001713" y="3381375"/>
                <a:ext cx="557213" cy="436563"/>
              </a:xfrm>
              <a:custGeom>
                <a:avLst/>
                <a:gdLst>
                  <a:gd name="T0" fmla="*/ 66 w 305"/>
                  <a:gd name="T1" fmla="*/ 119 h 238"/>
                  <a:gd name="T2" fmla="*/ 72 w 305"/>
                  <a:gd name="T3" fmla="*/ 119 h 238"/>
                  <a:gd name="T4" fmla="*/ 112 w 305"/>
                  <a:gd name="T5" fmla="*/ 136 h 238"/>
                  <a:gd name="T6" fmla="*/ 130 w 305"/>
                  <a:gd name="T7" fmla="*/ 179 h 238"/>
                  <a:gd name="T8" fmla="*/ 112 w 305"/>
                  <a:gd name="T9" fmla="*/ 221 h 238"/>
                  <a:gd name="T10" fmla="*/ 68 w 305"/>
                  <a:gd name="T11" fmla="*/ 238 h 238"/>
                  <a:gd name="T12" fmla="*/ 19 w 305"/>
                  <a:gd name="T13" fmla="*/ 214 h 238"/>
                  <a:gd name="T14" fmla="*/ 0 w 305"/>
                  <a:gd name="T15" fmla="*/ 148 h 238"/>
                  <a:gd name="T16" fmla="*/ 17 w 305"/>
                  <a:gd name="T17" fmla="*/ 74 h 238"/>
                  <a:gd name="T18" fmla="*/ 58 w 305"/>
                  <a:gd name="T19" fmla="*/ 20 h 238"/>
                  <a:gd name="T20" fmla="*/ 102 w 305"/>
                  <a:gd name="T21" fmla="*/ 0 h 238"/>
                  <a:gd name="T22" fmla="*/ 122 w 305"/>
                  <a:gd name="T23" fmla="*/ 7 h 238"/>
                  <a:gd name="T24" fmla="*/ 129 w 305"/>
                  <a:gd name="T25" fmla="*/ 27 h 238"/>
                  <a:gd name="T26" fmla="*/ 113 w 305"/>
                  <a:gd name="T27" fmla="*/ 53 h 238"/>
                  <a:gd name="T28" fmla="*/ 80 w 305"/>
                  <a:gd name="T29" fmla="*/ 80 h 238"/>
                  <a:gd name="T30" fmla="*/ 66 w 305"/>
                  <a:gd name="T31" fmla="*/ 119 h 238"/>
                  <a:gd name="T32" fmla="*/ 242 w 305"/>
                  <a:gd name="T33" fmla="*/ 119 h 238"/>
                  <a:gd name="T34" fmla="*/ 247 w 305"/>
                  <a:gd name="T35" fmla="*/ 119 h 238"/>
                  <a:gd name="T36" fmla="*/ 287 w 305"/>
                  <a:gd name="T37" fmla="*/ 136 h 238"/>
                  <a:gd name="T38" fmla="*/ 305 w 305"/>
                  <a:gd name="T39" fmla="*/ 179 h 238"/>
                  <a:gd name="T40" fmla="*/ 287 w 305"/>
                  <a:gd name="T41" fmla="*/ 221 h 238"/>
                  <a:gd name="T42" fmla="*/ 242 w 305"/>
                  <a:gd name="T43" fmla="*/ 238 h 238"/>
                  <a:gd name="T44" fmla="*/ 194 w 305"/>
                  <a:gd name="T45" fmla="*/ 214 h 238"/>
                  <a:gd name="T46" fmla="*/ 175 w 305"/>
                  <a:gd name="T47" fmla="*/ 148 h 238"/>
                  <a:gd name="T48" fmla="*/ 185 w 305"/>
                  <a:gd name="T49" fmla="*/ 91 h 238"/>
                  <a:gd name="T50" fmla="*/ 210 w 305"/>
                  <a:gd name="T51" fmla="*/ 43 h 238"/>
                  <a:gd name="T52" fmla="*/ 244 w 305"/>
                  <a:gd name="T53" fmla="*/ 12 h 238"/>
                  <a:gd name="T54" fmla="*/ 277 w 305"/>
                  <a:gd name="T55" fmla="*/ 0 h 238"/>
                  <a:gd name="T56" fmla="*/ 297 w 305"/>
                  <a:gd name="T57" fmla="*/ 7 h 238"/>
                  <a:gd name="T58" fmla="*/ 304 w 305"/>
                  <a:gd name="T59" fmla="*/ 27 h 238"/>
                  <a:gd name="T60" fmla="*/ 288 w 305"/>
                  <a:gd name="T61" fmla="*/ 53 h 238"/>
                  <a:gd name="T62" fmla="*/ 255 w 305"/>
                  <a:gd name="T63" fmla="*/ 80 h 238"/>
                  <a:gd name="T64" fmla="*/ 242 w 305"/>
                  <a:gd name="T65"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5" h="238">
                    <a:moveTo>
                      <a:pt x="66" y="119"/>
                    </a:moveTo>
                    <a:cubicBezTo>
                      <a:pt x="72" y="119"/>
                      <a:pt x="72" y="119"/>
                      <a:pt x="72" y="119"/>
                    </a:cubicBezTo>
                    <a:cubicBezTo>
                      <a:pt x="87" y="119"/>
                      <a:pt x="100" y="124"/>
                      <a:pt x="112" y="136"/>
                    </a:cubicBezTo>
                    <a:cubicBezTo>
                      <a:pt x="124" y="148"/>
                      <a:pt x="130" y="162"/>
                      <a:pt x="130" y="179"/>
                    </a:cubicBezTo>
                    <a:cubicBezTo>
                      <a:pt x="130" y="196"/>
                      <a:pt x="124" y="210"/>
                      <a:pt x="112" y="221"/>
                    </a:cubicBezTo>
                    <a:cubicBezTo>
                      <a:pt x="100" y="232"/>
                      <a:pt x="85" y="238"/>
                      <a:pt x="68" y="238"/>
                    </a:cubicBezTo>
                    <a:cubicBezTo>
                      <a:pt x="48" y="238"/>
                      <a:pt x="32" y="230"/>
                      <a:pt x="19" y="214"/>
                    </a:cubicBezTo>
                    <a:cubicBezTo>
                      <a:pt x="6" y="199"/>
                      <a:pt x="0" y="177"/>
                      <a:pt x="0" y="148"/>
                    </a:cubicBezTo>
                    <a:cubicBezTo>
                      <a:pt x="0" y="122"/>
                      <a:pt x="6" y="97"/>
                      <a:pt x="17" y="74"/>
                    </a:cubicBezTo>
                    <a:cubicBezTo>
                      <a:pt x="28" y="52"/>
                      <a:pt x="42" y="33"/>
                      <a:pt x="58" y="20"/>
                    </a:cubicBezTo>
                    <a:cubicBezTo>
                      <a:pt x="75" y="7"/>
                      <a:pt x="89" y="0"/>
                      <a:pt x="102" y="0"/>
                    </a:cubicBezTo>
                    <a:cubicBezTo>
                      <a:pt x="110" y="0"/>
                      <a:pt x="117" y="2"/>
                      <a:pt x="122" y="7"/>
                    </a:cubicBezTo>
                    <a:cubicBezTo>
                      <a:pt x="126" y="13"/>
                      <a:pt x="129" y="19"/>
                      <a:pt x="129" y="27"/>
                    </a:cubicBezTo>
                    <a:cubicBezTo>
                      <a:pt x="129" y="39"/>
                      <a:pt x="124" y="47"/>
                      <a:pt x="113" y="53"/>
                    </a:cubicBezTo>
                    <a:cubicBezTo>
                      <a:pt x="99" y="60"/>
                      <a:pt x="88" y="69"/>
                      <a:pt x="80" y="80"/>
                    </a:cubicBezTo>
                    <a:cubicBezTo>
                      <a:pt x="72" y="90"/>
                      <a:pt x="67" y="103"/>
                      <a:pt x="66" y="119"/>
                    </a:cubicBezTo>
                    <a:close/>
                    <a:moveTo>
                      <a:pt x="242" y="119"/>
                    </a:moveTo>
                    <a:cubicBezTo>
                      <a:pt x="247" y="119"/>
                      <a:pt x="247" y="119"/>
                      <a:pt x="247" y="119"/>
                    </a:cubicBezTo>
                    <a:cubicBezTo>
                      <a:pt x="262" y="119"/>
                      <a:pt x="275" y="124"/>
                      <a:pt x="287" y="136"/>
                    </a:cubicBezTo>
                    <a:cubicBezTo>
                      <a:pt x="299" y="148"/>
                      <a:pt x="305" y="162"/>
                      <a:pt x="305" y="179"/>
                    </a:cubicBezTo>
                    <a:cubicBezTo>
                      <a:pt x="305" y="196"/>
                      <a:pt x="299" y="210"/>
                      <a:pt x="287" y="221"/>
                    </a:cubicBezTo>
                    <a:cubicBezTo>
                      <a:pt x="275" y="233"/>
                      <a:pt x="260" y="238"/>
                      <a:pt x="242" y="238"/>
                    </a:cubicBezTo>
                    <a:cubicBezTo>
                      <a:pt x="223" y="238"/>
                      <a:pt x="207" y="230"/>
                      <a:pt x="194" y="214"/>
                    </a:cubicBezTo>
                    <a:cubicBezTo>
                      <a:pt x="181" y="199"/>
                      <a:pt x="175" y="176"/>
                      <a:pt x="175" y="148"/>
                    </a:cubicBezTo>
                    <a:cubicBezTo>
                      <a:pt x="175" y="128"/>
                      <a:pt x="178" y="109"/>
                      <a:pt x="185" y="91"/>
                    </a:cubicBezTo>
                    <a:cubicBezTo>
                      <a:pt x="191" y="73"/>
                      <a:pt x="200" y="57"/>
                      <a:pt x="210" y="43"/>
                    </a:cubicBezTo>
                    <a:cubicBezTo>
                      <a:pt x="221" y="30"/>
                      <a:pt x="232" y="19"/>
                      <a:pt x="244" y="12"/>
                    </a:cubicBezTo>
                    <a:cubicBezTo>
                      <a:pt x="256" y="4"/>
                      <a:pt x="267" y="0"/>
                      <a:pt x="277" y="0"/>
                    </a:cubicBezTo>
                    <a:cubicBezTo>
                      <a:pt x="285" y="0"/>
                      <a:pt x="292" y="2"/>
                      <a:pt x="297" y="7"/>
                    </a:cubicBezTo>
                    <a:cubicBezTo>
                      <a:pt x="301" y="12"/>
                      <a:pt x="304" y="19"/>
                      <a:pt x="304" y="27"/>
                    </a:cubicBezTo>
                    <a:cubicBezTo>
                      <a:pt x="304" y="39"/>
                      <a:pt x="298" y="47"/>
                      <a:pt x="288" y="53"/>
                    </a:cubicBezTo>
                    <a:cubicBezTo>
                      <a:pt x="274" y="61"/>
                      <a:pt x="263" y="70"/>
                      <a:pt x="255" y="80"/>
                    </a:cubicBezTo>
                    <a:cubicBezTo>
                      <a:pt x="248" y="90"/>
                      <a:pt x="243" y="103"/>
                      <a:pt x="242" y="119"/>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grpSp>
        <p:grpSp>
          <p:nvGrpSpPr>
            <p:cNvPr id="8" name="Group 7"/>
            <p:cNvGrpSpPr/>
            <p:nvPr/>
          </p:nvGrpSpPr>
          <p:grpSpPr>
            <a:xfrm rot="10800000">
              <a:off x="9094567" y="2957784"/>
              <a:ext cx="723228" cy="598050"/>
              <a:chOff x="960792" y="3326250"/>
              <a:chExt cx="723228" cy="598050"/>
            </a:xfrm>
          </p:grpSpPr>
          <p:sp>
            <p:nvSpPr>
              <p:cNvPr id="11" name="Rectangle 10"/>
              <p:cNvSpPr/>
              <p:nvPr/>
            </p:nvSpPr>
            <p:spPr>
              <a:xfrm>
                <a:off x="960792" y="3326250"/>
                <a:ext cx="723228" cy="598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sp>
            <p:nvSpPr>
              <p:cNvPr id="12" name="Freeform 8"/>
              <p:cNvSpPr>
                <a:spLocks noEditPoints="1"/>
              </p:cNvSpPr>
              <p:nvPr/>
            </p:nvSpPr>
            <p:spPr bwMode="auto">
              <a:xfrm>
                <a:off x="1001713" y="3381375"/>
                <a:ext cx="557213" cy="436563"/>
              </a:xfrm>
              <a:custGeom>
                <a:avLst/>
                <a:gdLst>
                  <a:gd name="T0" fmla="*/ 66 w 305"/>
                  <a:gd name="T1" fmla="*/ 119 h 238"/>
                  <a:gd name="T2" fmla="*/ 72 w 305"/>
                  <a:gd name="T3" fmla="*/ 119 h 238"/>
                  <a:gd name="T4" fmla="*/ 112 w 305"/>
                  <a:gd name="T5" fmla="*/ 136 h 238"/>
                  <a:gd name="T6" fmla="*/ 130 w 305"/>
                  <a:gd name="T7" fmla="*/ 179 h 238"/>
                  <a:gd name="T8" fmla="*/ 112 w 305"/>
                  <a:gd name="T9" fmla="*/ 221 h 238"/>
                  <a:gd name="T10" fmla="*/ 68 w 305"/>
                  <a:gd name="T11" fmla="*/ 238 h 238"/>
                  <a:gd name="T12" fmla="*/ 19 w 305"/>
                  <a:gd name="T13" fmla="*/ 214 h 238"/>
                  <a:gd name="T14" fmla="*/ 0 w 305"/>
                  <a:gd name="T15" fmla="*/ 148 h 238"/>
                  <a:gd name="T16" fmla="*/ 17 w 305"/>
                  <a:gd name="T17" fmla="*/ 74 h 238"/>
                  <a:gd name="T18" fmla="*/ 58 w 305"/>
                  <a:gd name="T19" fmla="*/ 20 h 238"/>
                  <a:gd name="T20" fmla="*/ 102 w 305"/>
                  <a:gd name="T21" fmla="*/ 0 h 238"/>
                  <a:gd name="T22" fmla="*/ 122 w 305"/>
                  <a:gd name="T23" fmla="*/ 7 h 238"/>
                  <a:gd name="T24" fmla="*/ 129 w 305"/>
                  <a:gd name="T25" fmla="*/ 27 h 238"/>
                  <a:gd name="T26" fmla="*/ 113 w 305"/>
                  <a:gd name="T27" fmla="*/ 53 h 238"/>
                  <a:gd name="T28" fmla="*/ 80 w 305"/>
                  <a:gd name="T29" fmla="*/ 80 h 238"/>
                  <a:gd name="T30" fmla="*/ 66 w 305"/>
                  <a:gd name="T31" fmla="*/ 119 h 238"/>
                  <a:gd name="T32" fmla="*/ 242 w 305"/>
                  <a:gd name="T33" fmla="*/ 119 h 238"/>
                  <a:gd name="T34" fmla="*/ 247 w 305"/>
                  <a:gd name="T35" fmla="*/ 119 h 238"/>
                  <a:gd name="T36" fmla="*/ 287 w 305"/>
                  <a:gd name="T37" fmla="*/ 136 h 238"/>
                  <a:gd name="T38" fmla="*/ 305 w 305"/>
                  <a:gd name="T39" fmla="*/ 179 h 238"/>
                  <a:gd name="T40" fmla="*/ 287 w 305"/>
                  <a:gd name="T41" fmla="*/ 221 h 238"/>
                  <a:gd name="T42" fmla="*/ 242 w 305"/>
                  <a:gd name="T43" fmla="*/ 238 h 238"/>
                  <a:gd name="T44" fmla="*/ 194 w 305"/>
                  <a:gd name="T45" fmla="*/ 214 h 238"/>
                  <a:gd name="T46" fmla="*/ 175 w 305"/>
                  <a:gd name="T47" fmla="*/ 148 h 238"/>
                  <a:gd name="T48" fmla="*/ 185 w 305"/>
                  <a:gd name="T49" fmla="*/ 91 h 238"/>
                  <a:gd name="T50" fmla="*/ 210 w 305"/>
                  <a:gd name="T51" fmla="*/ 43 h 238"/>
                  <a:gd name="T52" fmla="*/ 244 w 305"/>
                  <a:gd name="T53" fmla="*/ 12 h 238"/>
                  <a:gd name="T54" fmla="*/ 277 w 305"/>
                  <a:gd name="T55" fmla="*/ 0 h 238"/>
                  <a:gd name="T56" fmla="*/ 297 w 305"/>
                  <a:gd name="T57" fmla="*/ 7 h 238"/>
                  <a:gd name="T58" fmla="*/ 304 w 305"/>
                  <a:gd name="T59" fmla="*/ 27 h 238"/>
                  <a:gd name="T60" fmla="*/ 288 w 305"/>
                  <a:gd name="T61" fmla="*/ 53 h 238"/>
                  <a:gd name="T62" fmla="*/ 255 w 305"/>
                  <a:gd name="T63" fmla="*/ 80 h 238"/>
                  <a:gd name="T64" fmla="*/ 242 w 305"/>
                  <a:gd name="T65"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5" h="238">
                    <a:moveTo>
                      <a:pt x="66" y="119"/>
                    </a:moveTo>
                    <a:cubicBezTo>
                      <a:pt x="72" y="119"/>
                      <a:pt x="72" y="119"/>
                      <a:pt x="72" y="119"/>
                    </a:cubicBezTo>
                    <a:cubicBezTo>
                      <a:pt x="87" y="119"/>
                      <a:pt x="100" y="124"/>
                      <a:pt x="112" y="136"/>
                    </a:cubicBezTo>
                    <a:cubicBezTo>
                      <a:pt x="124" y="148"/>
                      <a:pt x="130" y="162"/>
                      <a:pt x="130" y="179"/>
                    </a:cubicBezTo>
                    <a:cubicBezTo>
                      <a:pt x="130" y="196"/>
                      <a:pt x="124" y="210"/>
                      <a:pt x="112" y="221"/>
                    </a:cubicBezTo>
                    <a:cubicBezTo>
                      <a:pt x="100" y="232"/>
                      <a:pt x="85" y="238"/>
                      <a:pt x="68" y="238"/>
                    </a:cubicBezTo>
                    <a:cubicBezTo>
                      <a:pt x="48" y="238"/>
                      <a:pt x="32" y="230"/>
                      <a:pt x="19" y="214"/>
                    </a:cubicBezTo>
                    <a:cubicBezTo>
                      <a:pt x="6" y="199"/>
                      <a:pt x="0" y="177"/>
                      <a:pt x="0" y="148"/>
                    </a:cubicBezTo>
                    <a:cubicBezTo>
                      <a:pt x="0" y="122"/>
                      <a:pt x="6" y="97"/>
                      <a:pt x="17" y="74"/>
                    </a:cubicBezTo>
                    <a:cubicBezTo>
                      <a:pt x="28" y="52"/>
                      <a:pt x="42" y="33"/>
                      <a:pt x="58" y="20"/>
                    </a:cubicBezTo>
                    <a:cubicBezTo>
                      <a:pt x="75" y="7"/>
                      <a:pt x="89" y="0"/>
                      <a:pt x="102" y="0"/>
                    </a:cubicBezTo>
                    <a:cubicBezTo>
                      <a:pt x="110" y="0"/>
                      <a:pt x="117" y="2"/>
                      <a:pt x="122" y="7"/>
                    </a:cubicBezTo>
                    <a:cubicBezTo>
                      <a:pt x="126" y="13"/>
                      <a:pt x="129" y="19"/>
                      <a:pt x="129" y="27"/>
                    </a:cubicBezTo>
                    <a:cubicBezTo>
                      <a:pt x="129" y="39"/>
                      <a:pt x="124" y="47"/>
                      <a:pt x="113" y="53"/>
                    </a:cubicBezTo>
                    <a:cubicBezTo>
                      <a:pt x="99" y="60"/>
                      <a:pt x="88" y="69"/>
                      <a:pt x="80" y="80"/>
                    </a:cubicBezTo>
                    <a:cubicBezTo>
                      <a:pt x="72" y="90"/>
                      <a:pt x="67" y="103"/>
                      <a:pt x="66" y="119"/>
                    </a:cubicBezTo>
                    <a:close/>
                    <a:moveTo>
                      <a:pt x="242" y="119"/>
                    </a:moveTo>
                    <a:cubicBezTo>
                      <a:pt x="247" y="119"/>
                      <a:pt x="247" y="119"/>
                      <a:pt x="247" y="119"/>
                    </a:cubicBezTo>
                    <a:cubicBezTo>
                      <a:pt x="262" y="119"/>
                      <a:pt x="275" y="124"/>
                      <a:pt x="287" y="136"/>
                    </a:cubicBezTo>
                    <a:cubicBezTo>
                      <a:pt x="299" y="148"/>
                      <a:pt x="305" y="162"/>
                      <a:pt x="305" y="179"/>
                    </a:cubicBezTo>
                    <a:cubicBezTo>
                      <a:pt x="305" y="196"/>
                      <a:pt x="299" y="210"/>
                      <a:pt x="287" y="221"/>
                    </a:cubicBezTo>
                    <a:cubicBezTo>
                      <a:pt x="275" y="233"/>
                      <a:pt x="260" y="238"/>
                      <a:pt x="242" y="238"/>
                    </a:cubicBezTo>
                    <a:cubicBezTo>
                      <a:pt x="223" y="238"/>
                      <a:pt x="207" y="230"/>
                      <a:pt x="194" y="214"/>
                    </a:cubicBezTo>
                    <a:cubicBezTo>
                      <a:pt x="181" y="199"/>
                      <a:pt x="175" y="176"/>
                      <a:pt x="175" y="148"/>
                    </a:cubicBezTo>
                    <a:cubicBezTo>
                      <a:pt x="175" y="128"/>
                      <a:pt x="178" y="109"/>
                      <a:pt x="185" y="91"/>
                    </a:cubicBezTo>
                    <a:cubicBezTo>
                      <a:pt x="191" y="73"/>
                      <a:pt x="200" y="57"/>
                      <a:pt x="210" y="43"/>
                    </a:cubicBezTo>
                    <a:cubicBezTo>
                      <a:pt x="221" y="30"/>
                      <a:pt x="232" y="19"/>
                      <a:pt x="244" y="12"/>
                    </a:cubicBezTo>
                    <a:cubicBezTo>
                      <a:pt x="256" y="4"/>
                      <a:pt x="267" y="0"/>
                      <a:pt x="277" y="0"/>
                    </a:cubicBezTo>
                    <a:cubicBezTo>
                      <a:pt x="285" y="0"/>
                      <a:pt x="292" y="2"/>
                      <a:pt x="297" y="7"/>
                    </a:cubicBezTo>
                    <a:cubicBezTo>
                      <a:pt x="301" y="12"/>
                      <a:pt x="304" y="19"/>
                      <a:pt x="304" y="27"/>
                    </a:cubicBezTo>
                    <a:cubicBezTo>
                      <a:pt x="304" y="39"/>
                      <a:pt x="298" y="47"/>
                      <a:pt x="288" y="53"/>
                    </a:cubicBezTo>
                    <a:cubicBezTo>
                      <a:pt x="274" y="61"/>
                      <a:pt x="263" y="70"/>
                      <a:pt x="255" y="80"/>
                    </a:cubicBezTo>
                    <a:cubicBezTo>
                      <a:pt x="248" y="90"/>
                      <a:pt x="243" y="103"/>
                      <a:pt x="242" y="119"/>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grpSp>
        <p:sp>
          <p:nvSpPr>
            <p:cNvPr id="9" name="TextBox 8"/>
            <p:cNvSpPr txBox="1"/>
            <p:nvPr/>
          </p:nvSpPr>
          <p:spPr>
            <a:xfrm>
              <a:off x="4319756" y="1887688"/>
              <a:ext cx="5138570"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t>a deployment pipeline is an automated manifestation of your process for getting software from version control into the hands of your users</a:t>
              </a:r>
            </a:p>
          </p:txBody>
        </p:sp>
      </p:grpSp>
      <p:sp>
        <p:nvSpPr>
          <p:cNvPr id="31" name="Rectangle 30"/>
          <p:cNvSpPr/>
          <p:nvPr/>
        </p:nvSpPr>
        <p:spPr bwMode="auto">
          <a:xfrm>
            <a:off x="164309" y="4432817"/>
            <a:ext cx="1980503" cy="837616"/>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US"/>
              <a:t>Developer /</a:t>
            </a:r>
          </a:p>
          <a:p>
            <a:pPr algn="ctr"/>
            <a:r>
              <a:rPr lang="en-US"/>
              <a:t>Pre-Commit</a:t>
            </a:r>
          </a:p>
        </p:txBody>
      </p:sp>
      <p:sp>
        <p:nvSpPr>
          <p:cNvPr id="32" name="Rectangle 31"/>
          <p:cNvSpPr/>
          <p:nvPr/>
        </p:nvSpPr>
        <p:spPr bwMode="auto">
          <a:xfrm>
            <a:off x="2144812" y="4432817"/>
            <a:ext cx="1980503" cy="837616"/>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US"/>
              <a:t>Version Control</a:t>
            </a:r>
          </a:p>
        </p:txBody>
      </p:sp>
      <p:sp>
        <p:nvSpPr>
          <p:cNvPr id="33" name="Rectangle 32"/>
          <p:cNvSpPr/>
          <p:nvPr/>
        </p:nvSpPr>
        <p:spPr bwMode="auto">
          <a:xfrm>
            <a:off x="4125316" y="4432817"/>
            <a:ext cx="1980503" cy="837616"/>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US"/>
              <a:t>Build and</a:t>
            </a:r>
            <a:br>
              <a:rPr lang="en-US"/>
            </a:br>
            <a:r>
              <a:rPr lang="en-US"/>
              <a:t>Unit Testing</a:t>
            </a:r>
          </a:p>
        </p:txBody>
      </p:sp>
      <p:sp>
        <p:nvSpPr>
          <p:cNvPr id="34" name="Rectangle 33"/>
          <p:cNvSpPr/>
          <p:nvPr/>
        </p:nvSpPr>
        <p:spPr bwMode="auto">
          <a:xfrm>
            <a:off x="6090710" y="4432817"/>
            <a:ext cx="1996455" cy="837616"/>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US"/>
              <a:t>Automated Acceptance Testing</a:t>
            </a:r>
          </a:p>
        </p:txBody>
      </p:sp>
      <p:sp>
        <p:nvSpPr>
          <p:cNvPr id="35" name="Rectangle 34"/>
          <p:cNvSpPr/>
          <p:nvPr/>
        </p:nvSpPr>
        <p:spPr bwMode="auto">
          <a:xfrm>
            <a:off x="8078094" y="4432817"/>
            <a:ext cx="1980503" cy="837616"/>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US"/>
              <a:t>User</a:t>
            </a:r>
            <a:br>
              <a:rPr lang="en-US"/>
            </a:br>
            <a:r>
              <a:rPr lang="en-US"/>
              <a:t>Acceptance Testing</a:t>
            </a:r>
          </a:p>
        </p:txBody>
      </p:sp>
      <p:sp>
        <p:nvSpPr>
          <p:cNvPr id="36" name="Rectangle 35"/>
          <p:cNvSpPr/>
          <p:nvPr/>
        </p:nvSpPr>
        <p:spPr bwMode="auto">
          <a:xfrm>
            <a:off x="10050368" y="4432817"/>
            <a:ext cx="1980503" cy="837616"/>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US"/>
              <a:t>Release</a:t>
            </a:r>
          </a:p>
          <a:p>
            <a:pPr algn="ctr"/>
            <a:r>
              <a:rPr lang="en-US"/>
              <a:t>(Production)</a:t>
            </a:r>
          </a:p>
        </p:txBody>
      </p:sp>
      <p:sp>
        <p:nvSpPr>
          <p:cNvPr id="37" name="TextBox 36"/>
          <p:cNvSpPr txBox="1"/>
          <p:nvPr/>
        </p:nvSpPr>
        <p:spPr>
          <a:xfrm>
            <a:off x="1980133" y="5482424"/>
            <a:ext cx="2309863"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GB" sz="1600" b="1">
                <a:latin typeface="Segoe UI Light" panose="020B0502040204020203" pitchFamily="34" charset="0"/>
                <a:cs typeface="Segoe UI Light" panose="020B0502040204020203" pitchFamily="34" charset="0"/>
              </a:rPr>
              <a:t>Commit stage</a:t>
            </a:r>
            <a:endParaRPr lang="en-GB" sz="1600">
              <a:latin typeface="Segoe UI Light" panose="020B0502040204020203" pitchFamily="34" charset="0"/>
              <a:cs typeface="Segoe UI Light" panose="020B0502040204020203" pitchFamily="34" charset="0"/>
            </a:endParaRPr>
          </a:p>
        </p:txBody>
      </p:sp>
      <p:sp>
        <p:nvSpPr>
          <p:cNvPr id="39" name="Rectangle 38"/>
          <p:cNvSpPr/>
          <p:nvPr/>
        </p:nvSpPr>
        <p:spPr>
          <a:xfrm>
            <a:off x="5547398" y="3637810"/>
            <a:ext cx="3083077" cy="58477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sz="1600" b="1">
                <a:latin typeface="Segoe UI Light" panose="020B0502040204020203" pitchFamily="34" charset="0"/>
                <a:cs typeface="Segoe UI Light" panose="020B0502040204020203" pitchFamily="34" charset="0"/>
              </a:rPr>
              <a:t>Automated acceptance </a:t>
            </a:r>
            <a:br>
              <a:rPr lang="en-US" sz="1600" b="1">
                <a:latin typeface="Segoe UI Light" panose="020B0502040204020203" pitchFamily="34" charset="0"/>
                <a:cs typeface="Segoe UI Light" panose="020B0502040204020203" pitchFamily="34" charset="0"/>
              </a:rPr>
            </a:br>
            <a:r>
              <a:rPr lang="en-US" sz="1600" b="1">
                <a:latin typeface="Segoe UI Light" panose="020B0502040204020203" pitchFamily="34" charset="0"/>
                <a:cs typeface="Segoe UI Light" panose="020B0502040204020203" pitchFamily="34" charset="0"/>
              </a:rPr>
              <a:t>test stage(s)</a:t>
            </a:r>
            <a:endParaRPr lang="en-US" sz="1600">
              <a:latin typeface="Segoe UI Light" panose="020B0502040204020203" pitchFamily="34" charset="0"/>
              <a:cs typeface="Segoe UI Light" panose="020B0502040204020203" pitchFamily="34" charset="0"/>
            </a:endParaRPr>
          </a:p>
        </p:txBody>
      </p:sp>
      <p:sp>
        <p:nvSpPr>
          <p:cNvPr id="41" name="Rectangle 40"/>
          <p:cNvSpPr/>
          <p:nvPr/>
        </p:nvSpPr>
        <p:spPr>
          <a:xfrm>
            <a:off x="8078093" y="5476114"/>
            <a:ext cx="1972274"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sz="1600" b="1">
                <a:latin typeface="Segoe UI Light" panose="020B0502040204020203" pitchFamily="34" charset="0"/>
                <a:cs typeface="Segoe UI Light" panose="020B0502040204020203" pitchFamily="34" charset="0"/>
              </a:rPr>
              <a:t>Manual test stage(s)</a:t>
            </a:r>
            <a:endParaRPr lang="en-GB" sz="1600">
              <a:latin typeface="Segoe UI Light" panose="020B0502040204020203" pitchFamily="34" charset="0"/>
              <a:cs typeface="Segoe UI Light" panose="020B0502040204020203" pitchFamily="34" charset="0"/>
            </a:endParaRPr>
          </a:p>
        </p:txBody>
      </p:sp>
      <p:sp>
        <p:nvSpPr>
          <p:cNvPr id="44" name="Rectangle 43"/>
          <p:cNvSpPr/>
          <p:nvPr/>
        </p:nvSpPr>
        <p:spPr>
          <a:xfrm>
            <a:off x="10149761" y="3893555"/>
            <a:ext cx="1781714"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sz="1600" b="1">
                <a:latin typeface="Segoe UI Light" panose="020B0502040204020203" pitchFamily="34" charset="0"/>
                <a:cs typeface="Segoe UI Light" panose="020B0502040204020203" pitchFamily="34" charset="0"/>
              </a:rPr>
              <a:t>Release stage</a:t>
            </a:r>
            <a:endParaRPr lang="en-GB" sz="1600">
              <a:latin typeface="Segoe UI Light" panose="020B0502040204020203" pitchFamily="34" charset="0"/>
              <a:cs typeface="Segoe UI Light" panose="020B0502040204020203" pitchFamily="34" charset="0"/>
            </a:endParaRPr>
          </a:p>
        </p:txBody>
      </p:sp>
      <p:sp>
        <p:nvSpPr>
          <p:cNvPr id="46" name="Rectangle 45"/>
          <p:cNvSpPr/>
          <p:nvPr/>
        </p:nvSpPr>
        <p:spPr bwMode="auto">
          <a:xfrm>
            <a:off x="10050368" y="4232975"/>
            <a:ext cx="1980503" cy="33251"/>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47" name="Rectangle 46"/>
          <p:cNvSpPr/>
          <p:nvPr/>
        </p:nvSpPr>
        <p:spPr bwMode="auto">
          <a:xfrm>
            <a:off x="8078094" y="5438398"/>
            <a:ext cx="1980503" cy="36576"/>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49" name="Rectangle 48"/>
          <p:cNvSpPr/>
          <p:nvPr/>
        </p:nvSpPr>
        <p:spPr bwMode="auto">
          <a:xfrm>
            <a:off x="6090710" y="4232974"/>
            <a:ext cx="1996455" cy="36576"/>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grpSp>
        <p:nvGrpSpPr>
          <p:cNvPr id="53" name="Group 52"/>
          <p:cNvGrpSpPr/>
          <p:nvPr/>
        </p:nvGrpSpPr>
        <p:grpSpPr>
          <a:xfrm>
            <a:off x="164308" y="5438398"/>
            <a:ext cx="5941510" cy="36576"/>
            <a:chOff x="162720" y="5438398"/>
            <a:chExt cx="5941510" cy="36576"/>
          </a:xfrm>
        </p:grpSpPr>
        <p:sp>
          <p:nvSpPr>
            <p:cNvPr id="50" name="Rectangle 49"/>
            <p:cNvSpPr/>
            <p:nvPr/>
          </p:nvSpPr>
          <p:spPr bwMode="auto">
            <a:xfrm>
              <a:off x="162720" y="5438398"/>
              <a:ext cx="1980503" cy="36576"/>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solidFill>
                  <a:schemeClr val="lt1"/>
                </a:solidFill>
              </a:endParaRPr>
            </a:p>
          </p:txBody>
        </p:sp>
        <p:sp>
          <p:nvSpPr>
            <p:cNvPr id="51" name="Rectangle 50"/>
            <p:cNvSpPr/>
            <p:nvPr/>
          </p:nvSpPr>
          <p:spPr bwMode="auto">
            <a:xfrm>
              <a:off x="2143223" y="5438398"/>
              <a:ext cx="1980503" cy="36576"/>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solidFill>
                  <a:schemeClr val="lt1"/>
                </a:solidFill>
              </a:endParaRPr>
            </a:p>
          </p:txBody>
        </p:sp>
        <p:sp>
          <p:nvSpPr>
            <p:cNvPr id="52" name="Rectangle 51"/>
            <p:cNvSpPr/>
            <p:nvPr/>
          </p:nvSpPr>
          <p:spPr bwMode="auto">
            <a:xfrm>
              <a:off x="4123727" y="5438398"/>
              <a:ext cx="1980503" cy="36576"/>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solidFill>
                  <a:schemeClr val="lt1"/>
                </a:solidFill>
              </a:endParaRPr>
            </a:p>
          </p:txBody>
        </p:sp>
      </p:grpSp>
      <p:sp>
        <p:nvSpPr>
          <p:cNvPr id="30" name="TextBox 29">
            <a:extLst>
              <a:ext uri="{FF2B5EF4-FFF2-40B4-BE49-F238E27FC236}">
                <a16:creationId xmlns:a16="http://schemas.microsoft.com/office/drawing/2014/main" id="{F8753D6B-DCB2-4706-A19E-60D60F29E645}"/>
              </a:ext>
            </a:extLst>
          </p:cNvPr>
          <p:cNvSpPr txBox="1"/>
          <p:nvPr/>
        </p:nvSpPr>
        <p:spPr>
          <a:xfrm>
            <a:off x="1031542" y="858000"/>
            <a:ext cx="4522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Creating Foundations of Deployment Pipeline</a:t>
            </a:r>
          </a:p>
        </p:txBody>
      </p:sp>
    </p:spTree>
    <p:extLst>
      <p:ext uri="{BB962C8B-B14F-4D97-AF65-F5344CB8AC3E}">
        <p14:creationId xmlns:p14="http://schemas.microsoft.com/office/powerpoint/2010/main" val="32399848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EXTBOX" val="Text"/>
</p:tagLst>
</file>

<file path=ppt/theme/theme1.xml><?xml version="1.0" encoding="utf-8"?>
<a:theme xmlns:a="http://schemas.openxmlformats.org/drawingml/2006/main" name="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05FB8B35-A1A6-D348-B710-A662AE24E9B3}"/>
    </a:ext>
  </a:extLst>
</a:theme>
</file>

<file path=ppt/theme/theme2.xml><?xml version="1.0" encoding="utf-8"?>
<a:theme xmlns:a="http://schemas.openxmlformats.org/drawingml/2006/main" name="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D5FAC53D-9D05-CB4C-88D7-93AE5C30EE02}"/>
    </a:ext>
  </a:extLst>
</a:theme>
</file>

<file path=ppt/theme/theme3.xml><?xml version="1.0" encoding="utf-8"?>
<a:theme xmlns:a="http://schemas.openxmlformats.org/drawingml/2006/main" name="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3562E77E-9A36-324C-9F10-711499DEFDFC}"/>
    </a:ext>
  </a:extLst>
</a:theme>
</file>

<file path=ppt/theme/theme4.xml><?xml version="1.0" encoding="utf-8"?>
<a:theme xmlns:a="http://schemas.openxmlformats.org/drawingml/2006/main" name="Un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AD35AC2E-B076-334C-B14D-03A2EE20D1EB}"/>
    </a:ext>
  </a:extLst>
</a:theme>
</file>

<file path=ppt/theme/theme5.xml><?xml version="1.0" encoding="utf-8"?>
<a:theme xmlns:a="http://schemas.openxmlformats.org/drawingml/2006/main" name="End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D0B79744-F566-A44D-B1EA-D0E2F46F500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149E8D32533354D96BF1E93F2334F9E" ma:contentTypeVersion="2" ma:contentTypeDescription="Create a new document." ma:contentTypeScope="" ma:versionID="95c24f8c35735b6ff41a546f31a1807b">
  <xsd:schema xmlns:xsd="http://www.w3.org/2001/XMLSchema" xmlns:xs="http://www.w3.org/2001/XMLSchema" xmlns:p="http://schemas.microsoft.com/office/2006/metadata/properties" xmlns:ns2="85fdcbaa-5470-4234-ace8-bf70bd2c294e" targetNamespace="http://schemas.microsoft.com/office/2006/metadata/properties" ma:root="true" ma:fieldsID="141deb76844d1c21b11341e3470557a9" ns2:_="">
    <xsd:import namespace="85fdcbaa-5470-4234-ace8-bf70bd2c294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fdcbaa-5470-4234-ace8-bf70bd2c29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A03C18-8CA8-4E85-8FD3-26F080DC8A47}">
  <ds:schemaRefs>
    <ds:schemaRef ds:uri="http://purl.org/dc/terms/"/>
    <ds:schemaRef ds:uri="http://schemas.openxmlformats.org/package/2006/metadata/core-properties"/>
    <ds:schemaRef ds:uri="http://schemas.microsoft.com/office/2006/documentManagement/types"/>
    <ds:schemaRef ds:uri="http://www.w3.org/XML/1998/namespace"/>
    <ds:schemaRef ds:uri="http://purl.org/dc/elements/1.1/"/>
    <ds:schemaRef ds:uri="85fdcbaa-5470-4234-ace8-bf70bd2c294e"/>
    <ds:schemaRef ds:uri="http://schemas.microsoft.com/office/infopath/2007/PartnerControl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DB5DA904-1D87-4487-A4BE-82731F7808B7}">
  <ds:schemaRefs>
    <ds:schemaRef ds:uri="85fdcbaa-5470-4234-ace8-bf70bd2c29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35BC5BD-2F86-406E-8953-9EE1A3C8007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647</TotalTime>
  <Words>4600</Words>
  <Application>Microsoft Office PowerPoint</Application>
  <PresentationFormat>Widescreen</PresentationFormat>
  <Paragraphs>506</Paragraphs>
  <Slides>52</Slides>
  <Notes>33</Notes>
  <HiddenSlides>4</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52</vt:i4>
      </vt:variant>
    </vt:vector>
  </HeadingPairs>
  <TitlesOfParts>
    <vt:vector size="64" baseType="lpstr">
      <vt:lpstr>Arial</vt:lpstr>
      <vt:lpstr>Calibri</vt:lpstr>
      <vt:lpstr>Segoe Light</vt:lpstr>
      <vt:lpstr>Segoe UI</vt:lpstr>
      <vt:lpstr>Segoe UI Light</vt:lpstr>
      <vt:lpstr>Segoe UI Semibold</vt:lpstr>
      <vt:lpstr>Segoe UI Semilight</vt:lpstr>
      <vt:lpstr>Highly Confidential</vt:lpstr>
      <vt:lpstr>Confidential</vt:lpstr>
      <vt:lpstr>Restricted</vt:lpstr>
      <vt:lpstr>Unrestricted</vt:lpstr>
      <vt:lpstr>End Slides</vt:lpstr>
      <vt:lpstr>PowerPoint Presentation</vt:lpstr>
      <vt:lpstr>Expectations During Sessions</vt:lpstr>
      <vt:lpstr>Avanade DevOps Practitioner Sessions</vt:lpstr>
      <vt:lpstr>Learning Objectives Activity</vt:lpstr>
      <vt:lpstr>The Practices of Flow</vt:lpstr>
      <vt:lpstr>Session 3 (2.5 hrs) </vt:lpstr>
      <vt:lpstr>Create a build pipeline with Azure Pipelines </vt:lpstr>
      <vt:lpstr>Key elements of Practices of Flow</vt:lpstr>
      <vt:lpstr>What is a deployment pipeline? </vt:lpstr>
      <vt:lpstr>Version control tooling </vt:lpstr>
      <vt:lpstr>Flow concepts overview</vt:lpstr>
      <vt:lpstr>Continuous Integration – Typical flow </vt:lpstr>
      <vt:lpstr>Continuous Delivery – Typical flow </vt:lpstr>
      <vt:lpstr>Continuous Deployment – Typical flow </vt:lpstr>
      <vt:lpstr>Demo </vt:lpstr>
      <vt:lpstr>PowerPoint Presentation</vt:lpstr>
      <vt:lpstr>Learning Objectives Activity</vt:lpstr>
      <vt:lpstr>Learning Objectives Activity</vt:lpstr>
      <vt:lpstr>Simpler Way to Create Service Principle</vt:lpstr>
      <vt:lpstr>Azure Pipelines - What is Azure Pipelines?</vt:lpstr>
      <vt:lpstr>Azure Pipelines - Key concepts</vt:lpstr>
      <vt:lpstr>Azure Pipelines - Implement and manage build infrastructure</vt:lpstr>
      <vt:lpstr>Azure Pipelines - Implement and manage build infrastructure - Build agents</vt:lpstr>
      <vt:lpstr>Azure Pipelines - Implement and manage build infrastructure - Agent pools</vt:lpstr>
      <vt:lpstr>Azure Pipelines - Implement and manage build infrastructure – Concurrent pipelines (parallel jobs)</vt:lpstr>
      <vt:lpstr>Azure Pipelines  Parallel jobs</vt:lpstr>
      <vt:lpstr>Azure Pipelines Demo</vt:lpstr>
      <vt:lpstr>Hand-Over to Adam</vt:lpstr>
      <vt:lpstr>GitHub Enterprise @ Avanade</vt:lpstr>
      <vt:lpstr>Azure Pipelines - Getting code from GitHub Repo</vt:lpstr>
      <vt:lpstr>Azure Pipelines - Getting code from GitHub Repo</vt:lpstr>
      <vt:lpstr>Azure Pipelines - Getting code from GitHub Repo</vt:lpstr>
      <vt:lpstr>Azure Pipelines - Getting code from GitHub Repo</vt:lpstr>
      <vt:lpstr>Azure Pipelines - Getting code from GitHub Repo</vt:lpstr>
      <vt:lpstr>Azure Pipelines - Getting code from GitHub Repo</vt:lpstr>
      <vt:lpstr>Azure Pipelines - Getting code from GitHub Repo</vt:lpstr>
      <vt:lpstr>Azure Pipelines - Getting code from GitHub Repo</vt:lpstr>
      <vt:lpstr>Azure Pipelines - Getting code from GitHub Repo</vt:lpstr>
      <vt:lpstr>Run quality tests in build pipeline (GH security scanning)</vt:lpstr>
      <vt:lpstr>Releases in Azure Pipelines (Principles and Practices of CD) </vt:lpstr>
      <vt:lpstr>Azure Pipelines - Key concepts (re-visited) </vt:lpstr>
      <vt:lpstr>Releases in Azure Pipelines - Stages</vt:lpstr>
      <vt:lpstr>Releases in Azure Pipelines (Artefacts sources)</vt:lpstr>
      <vt:lpstr>Releases in Azure Pipelines - Considerations for choosing artifact source</vt:lpstr>
      <vt:lpstr>Releases in Azure Pipelines (Deployment stages)</vt:lpstr>
      <vt:lpstr>Releases in Azure Pipelines - Considerations for setting up Deployment stages</vt:lpstr>
      <vt:lpstr>Releases in Azure Pipelines – Deployment Triggers</vt:lpstr>
      <vt:lpstr>Releases in Azure Pipelines – Considerations for release approval and quality gates</vt:lpstr>
      <vt:lpstr>Releases in Azure Pipelines – Release Notes and Documentation</vt:lpstr>
      <vt:lpstr>Releases in Azure Pipeline</vt:lpstr>
      <vt:lpstr>Run non-functional tests in Azure Pipelines - Demo</vt:lpstr>
      <vt:lpstr>Build/Configure Infrastructure in Azure Pipeline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Keith Lemon</cp:lastModifiedBy>
  <cp:revision>1</cp:revision>
  <dcterms:created xsi:type="dcterms:W3CDTF">2021-03-22T20:53:20Z</dcterms:created>
  <dcterms:modified xsi:type="dcterms:W3CDTF">2021-07-28T15:32:24Z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fae8262-b78e-4366-8929-a5d6aac95320_Enabled">
    <vt:lpwstr>true</vt:lpwstr>
  </property>
  <property fmtid="{D5CDD505-2E9C-101B-9397-08002B2CF9AE}" pid="3" name="MSIP_Label_5fae8262-b78e-4366-8929-a5d6aac95320_SetDate">
    <vt:lpwstr>2021-03-22T21:54:04Z</vt:lpwstr>
  </property>
  <property fmtid="{D5CDD505-2E9C-101B-9397-08002B2CF9AE}" pid="4" name="MSIP_Label_5fae8262-b78e-4366-8929-a5d6aac95320_Method">
    <vt:lpwstr>Standard</vt:lpwstr>
  </property>
  <property fmtid="{D5CDD505-2E9C-101B-9397-08002B2CF9AE}" pid="5" name="MSIP_Label_5fae8262-b78e-4366-8929-a5d6aac95320_Name">
    <vt:lpwstr>5fae8262-b78e-4366-8929-a5d6aac95320</vt:lpwstr>
  </property>
  <property fmtid="{D5CDD505-2E9C-101B-9397-08002B2CF9AE}" pid="6" name="MSIP_Label_5fae8262-b78e-4366-8929-a5d6aac95320_SiteId">
    <vt:lpwstr>cf36141c-ddd7-45a7-b073-111f66d0b30c</vt:lpwstr>
  </property>
  <property fmtid="{D5CDD505-2E9C-101B-9397-08002B2CF9AE}" pid="7" name="MSIP_Label_5fae8262-b78e-4366-8929-a5d6aac95320_ActionId">
    <vt:lpwstr>f3a8a7a2-a1a1-4c51-b4ab-3745b0c638f1</vt:lpwstr>
  </property>
  <property fmtid="{D5CDD505-2E9C-101B-9397-08002B2CF9AE}" pid="8" name="MSIP_Label_5fae8262-b78e-4366-8929-a5d6aac95320_ContentBits">
    <vt:lpwstr>0</vt:lpwstr>
  </property>
  <property fmtid="{D5CDD505-2E9C-101B-9397-08002B2CF9AE}" pid="9" name="ContentTypeId">
    <vt:lpwstr>0x010100D149E8D32533354D96BF1E93F2334F9E</vt:lpwstr>
  </property>
</Properties>
</file>